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5"/>
  </p:notesMasterIdLst>
  <p:sldIdLst>
    <p:sldId id="256" r:id="rId2"/>
    <p:sldId id="257" r:id="rId3"/>
    <p:sldId id="258" r:id="rId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908">
          <p15:clr>
            <a:srgbClr val="747775"/>
          </p15:clr>
        </p15:guide>
        <p15:guide id="2" pos="3715">
          <p15:clr>
            <a:srgbClr val="747775"/>
          </p15:clr>
        </p15:guide>
        <p15:guide id="3" pos="152">
          <p15:clr>
            <a:srgbClr val="747775"/>
          </p15:clr>
        </p15:guide>
        <p15:guide id="4" pos="1783">
          <p15:clr>
            <a:srgbClr val="747775"/>
          </p15:clr>
        </p15:guide>
        <p15:guide id="5" pos="2045">
          <p15:clr>
            <a:srgbClr val="747775"/>
          </p15:clr>
        </p15:guide>
        <p15:guide id="7" pos="3977">
          <p15:clr>
            <a:srgbClr val="747775"/>
          </p15:clr>
        </p15:guide>
        <p15:guide id="8" pos="5608">
          <p15:clr>
            <a:srgbClr val="747775"/>
          </p15:clr>
        </p15:guide>
        <p15:guide id="9" orient="horz" pos="4128">
          <p15:clr>
            <a:srgbClr val="747775"/>
          </p15:clr>
        </p15:guide>
        <p15:guide id="10" pos="385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guide pos="1908"/>
        <p:guide pos="3715"/>
        <p:guide pos="152"/>
        <p:guide pos="1783"/>
        <p:guide pos="2045"/>
        <p:guide pos="3977"/>
        <p:guide pos="5608"/>
        <p:guide orient="horz" pos="4128"/>
        <p:guide pos="38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f793824855_0_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f793824855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f793824855_0_1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f793824855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f793824855_0_1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f793824855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50"/>
        <p:cNvGrpSpPr/>
        <p:nvPr/>
      </p:nvGrpSpPr>
      <p:grpSpPr>
        <a:xfrm>
          <a:off x="0" y="0"/>
          <a:ext cx="0" cy="0"/>
          <a:chOff x="0" y="0"/>
          <a:chExt cx="0" cy="0"/>
        </a:xfrm>
      </p:grpSpPr>
      <p:sp>
        <p:nvSpPr>
          <p:cNvPr id="51" name="Google Shape;51;p13"/>
          <p:cNvSpPr/>
          <p:nvPr/>
        </p:nvSpPr>
        <p:spPr>
          <a:xfrm>
            <a:off x="0" y="0"/>
            <a:ext cx="9144000" cy="68580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52" name="Google Shape;52;p13" descr="A black background with white lines&#10;&#10;Description automatically generated with low confidence"/>
          <p:cNvPicPr preferRelativeResize="0"/>
          <p:nvPr/>
        </p:nvPicPr>
        <p:blipFill rotWithShape="1">
          <a:blip r:embed="rId2">
            <a:alphaModFix/>
          </a:blip>
          <a:srcRect/>
          <a:stretch/>
        </p:blipFill>
        <p:spPr>
          <a:xfrm>
            <a:off x="0" y="0"/>
            <a:ext cx="9144006" cy="5143503"/>
          </a:xfrm>
          <a:prstGeom prst="rect">
            <a:avLst/>
          </a:prstGeom>
          <a:noFill/>
          <a:ln>
            <a:noFill/>
          </a:ln>
        </p:spPr>
      </p:pic>
      <p:sp>
        <p:nvSpPr>
          <p:cNvPr id="53" name="Google Shape;53;p13"/>
          <p:cNvSpPr txBox="1">
            <a:spLocks noGrp="1"/>
          </p:cNvSpPr>
          <p:nvPr>
            <p:ph type="subTitle" idx="1"/>
          </p:nvPr>
        </p:nvSpPr>
        <p:spPr>
          <a:xfrm>
            <a:off x="539968" y="5162817"/>
            <a:ext cx="6801300" cy="1183500"/>
          </a:xfrm>
          <a:prstGeom prst="rect">
            <a:avLst/>
          </a:prstGeom>
          <a:noFill/>
          <a:ln>
            <a:noFill/>
          </a:ln>
        </p:spPr>
        <p:txBody>
          <a:bodyPr spcFirstLastPara="1" wrap="square" lIns="0" tIns="34275" rIns="0" bIns="34275" anchor="t" anchorCtr="0">
            <a:normAutofit/>
          </a:bodyPr>
          <a:lstStyle>
            <a:lvl1pPr lvl="0" algn="l" rtl="0">
              <a:lnSpc>
                <a:spcPct val="94400"/>
              </a:lnSpc>
              <a:spcBef>
                <a:spcPts val="800"/>
              </a:spcBef>
              <a:spcAft>
                <a:spcPts val="0"/>
              </a:spcAft>
              <a:buSzPts val="2300"/>
              <a:buNone/>
              <a:defRPr sz="1900">
                <a:latin typeface="Avenir"/>
                <a:ea typeface="Avenir"/>
                <a:cs typeface="Avenir"/>
                <a:sym typeface="Avenir"/>
              </a:defRPr>
            </a:lvl1pPr>
            <a:lvl2pPr lvl="1" algn="ctr" rtl="0">
              <a:lnSpc>
                <a:spcPct val="118000"/>
              </a:lnSpc>
              <a:spcBef>
                <a:spcPts val="1200"/>
              </a:spcBef>
              <a:spcAft>
                <a:spcPts val="0"/>
              </a:spcAft>
              <a:buSzPts val="1800"/>
              <a:buNone/>
              <a:defRPr sz="1500"/>
            </a:lvl2pPr>
            <a:lvl3pPr lvl="2" algn="ctr" rtl="0">
              <a:lnSpc>
                <a:spcPct val="131111"/>
              </a:lnSpc>
              <a:spcBef>
                <a:spcPts val="1200"/>
              </a:spcBef>
              <a:spcAft>
                <a:spcPts val="0"/>
              </a:spcAft>
              <a:buSzPts val="1600"/>
              <a:buNone/>
              <a:defRPr sz="1400"/>
            </a:lvl3pPr>
            <a:lvl4pPr lvl="3" algn="ctr" rtl="0">
              <a:lnSpc>
                <a:spcPct val="147500"/>
              </a:lnSpc>
              <a:spcBef>
                <a:spcPts val="1200"/>
              </a:spcBef>
              <a:spcAft>
                <a:spcPts val="0"/>
              </a:spcAft>
              <a:buSzPts val="1400"/>
              <a:buNone/>
              <a:defRPr sz="1200"/>
            </a:lvl4pPr>
            <a:lvl5pPr lvl="4" algn="ctr" rtl="0">
              <a:lnSpc>
                <a:spcPct val="147500"/>
              </a:lnSpc>
              <a:spcBef>
                <a:spcPts val="1200"/>
              </a:spcBef>
              <a:spcAft>
                <a:spcPts val="0"/>
              </a:spcAft>
              <a:buSzPts val="1400"/>
              <a:buNone/>
              <a:defRPr sz="1200"/>
            </a:lvl5pPr>
            <a:lvl6pPr lvl="5" algn="ctr" rtl="0">
              <a:lnSpc>
                <a:spcPct val="90000"/>
              </a:lnSpc>
              <a:spcBef>
                <a:spcPts val="1200"/>
              </a:spcBef>
              <a:spcAft>
                <a:spcPts val="0"/>
              </a:spcAft>
              <a:buClr>
                <a:schemeClr val="dk1"/>
              </a:buClr>
              <a:buSzPts val="1200"/>
              <a:buNone/>
              <a:defRPr sz="1200"/>
            </a:lvl6pPr>
            <a:lvl7pPr lvl="6" algn="ctr" rtl="0">
              <a:lnSpc>
                <a:spcPct val="90000"/>
              </a:lnSpc>
              <a:spcBef>
                <a:spcPts val="1200"/>
              </a:spcBef>
              <a:spcAft>
                <a:spcPts val="0"/>
              </a:spcAft>
              <a:buClr>
                <a:schemeClr val="dk1"/>
              </a:buClr>
              <a:buSzPts val="1200"/>
              <a:buNone/>
              <a:defRPr sz="1200"/>
            </a:lvl7pPr>
            <a:lvl8pPr lvl="7" algn="ctr" rtl="0">
              <a:lnSpc>
                <a:spcPct val="90000"/>
              </a:lnSpc>
              <a:spcBef>
                <a:spcPts val="1200"/>
              </a:spcBef>
              <a:spcAft>
                <a:spcPts val="0"/>
              </a:spcAft>
              <a:buClr>
                <a:schemeClr val="dk1"/>
              </a:buClr>
              <a:buSzPts val="1200"/>
              <a:buNone/>
              <a:defRPr sz="1200"/>
            </a:lvl8pPr>
            <a:lvl9pPr lvl="8" algn="ctr" rtl="0">
              <a:lnSpc>
                <a:spcPct val="90000"/>
              </a:lnSpc>
              <a:spcBef>
                <a:spcPts val="1200"/>
              </a:spcBef>
              <a:spcAft>
                <a:spcPts val="1200"/>
              </a:spcAft>
              <a:buClr>
                <a:schemeClr val="dk1"/>
              </a:buClr>
              <a:buSzPts val="1200"/>
              <a:buNone/>
              <a:defRPr sz="1200"/>
            </a:lvl9pPr>
          </a:lstStyle>
          <a:p>
            <a:endParaRPr/>
          </a:p>
        </p:txBody>
      </p:sp>
      <p:pic>
        <p:nvPicPr>
          <p:cNvPr id="54" name="Google Shape;54;p13" descr="A black background with blue text&#10;&#10;Description automatically generated with low confidence"/>
          <p:cNvPicPr preferRelativeResize="0"/>
          <p:nvPr/>
        </p:nvPicPr>
        <p:blipFill rotWithShape="1">
          <a:blip r:embed="rId3">
            <a:alphaModFix/>
          </a:blip>
          <a:srcRect/>
          <a:stretch/>
        </p:blipFill>
        <p:spPr>
          <a:xfrm>
            <a:off x="311919" y="769429"/>
            <a:ext cx="2958180" cy="1094715"/>
          </a:xfrm>
          <a:prstGeom prst="rect">
            <a:avLst/>
          </a:prstGeom>
          <a:noFill/>
          <a:ln>
            <a:noFill/>
          </a:ln>
        </p:spPr>
      </p:pic>
      <p:pic>
        <p:nvPicPr>
          <p:cNvPr id="55" name="Google Shape;55;p13" descr="A picture containing text, font, logo, graphics&#10;&#10;Description automatically generated"/>
          <p:cNvPicPr preferRelativeResize="0"/>
          <p:nvPr/>
        </p:nvPicPr>
        <p:blipFill rotWithShape="1">
          <a:blip r:embed="rId4">
            <a:alphaModFix/>
          </a:blip>
          <a:srcRect/>
          <a:stretch/>
        </p:blipFill>
        <p:spPr>
          <a:xfrm>
            <a:off x="3692332" y="1106177"/>
            <a:ext cx="2312603" cy="576957"/>
          </a:xfrm>
          <a:prstGeom prst="rect">
            <a:avLst/>
          </a:prstGeom>
          <a:noFill/>
          <a:ln>
            <a:noFill/>
          </a:ln>
        </p:spPr>
      </p:pic>
      <p:cxnSp>
        <p:nvCxnSpPr>
          <p:cNvPr id="56" name="Google Shape;56;p13"/>
          <p:cNvCxnSpPr/>
          <p:nvPr/>
        </p:nvCxnSpPr>
        <p:spPr>
          <a:xfrm>
            <a:off x="3340002" y="910910"/>
            <a:ext cx="0" cy="1183200"/>
          </a:xfrm>
          <a:prstGeom prst="straightConnector1">
            <a:avLst/>
          </a:prstGeom>
          <a:noFill/>
          <a:ln w="19050" cap="flat" cmpd="sng">
            <a:solidFill>
              <a:schemeClr val="lt2"/>
            </a:solidFill>
            <a:prstDash val="solid"/>
            <a:miter lim="800000"/>
            <a:headEnd type="none" w="sm" len="sm"/>
            <a:tailEnd type="none" w="sm" len="sm"/>
          </a:ln>
        </p:spPr>
      </p:cxnSp>
      <p:sp>
        <p:nvSpPr>
          <p:cNvPr id="57" name="Google Shape;57;p13"/>
          <p:cNvSpPr txBox="1">
            <a:spLocks noGrp="1"/>
          </p:cNvSpPr>
          <p:nvPr>
            <p:ph type="ctrTitle"/>
          </p:nvPr>
        </p:nvSpPr>
        <p:spPr>
          <a:xfrm>
            <a:off x="539968" y="2329543"/>
            <a:ext cx="6801300" cy="2486700"/>
          </a:xfrm>
          <a:prstGeom prst="rect">
            <a:avLst/>
          </a:prstGeom>
          <a:noFill/>
          <a:ln>
            <a:noFill/>
          </a:ln>
        </p:spPr>
        <p:txBody>
          <a:bodyPr spcFirstLastPara="1" wrap="square" lIns="0" tIns="34275" rIns="0" bIns="34275" anchor="b" anchorCtr="0">
            <a:normAutofit/>
          </a:bodyPr>
          <a:lstStyle>
            <a:lvl1pPr lvl="0" algn="l" rtl="0">
              <a:lnSpc>
                <a:spcPct val="120000"/>
              </a:lnSpc>
              <a:spcBef>
                <a:spcPts val="0"/>
              </a:spcBef>
              <a:spcAft>
                <a:spcPts val="0"/>
              </a:spcAft>
              <a:buClr>
                <a:schemeClr val="dk1"/>
              </a:buClr>
              <a:buSzPts val="4500"/>
              <a:buFont typeface="Avenir"/>
              <a:buNone/>
              <a:defRPr sz="4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lumn Content">
  <p:cSld name="1_Two Column Conten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496614" y="681037"/>
            <a:ext cx="8135100" cy="1010100"/>
          </a:xfrm>
          <a:prstGeom prst="rect">
            <a:avLst/>
          </a:prstGeom>
          <a:noFill/>
          <a:ln>
            <a:noFill/>
          </a:ln>
        </p:spPr>
        <p:txBody>
          <a:bodyPr spcFirstLastPara="1" wrap="square" lIns="0" tIns="34275" rIns="0" bIns="34275" anchor="t" anchorCtr="0">
            <a:normAutofit/>
          </a:bodyPr>
          <a:lstStyle>
            <a:lvl1pPr lvl="0" algn="l" rtl="0">
              <a:lnSpc>
                <a:spcPct val="90000"/>
              </a:lnSpc>
              <a:spcBef>
                <a:spcPts val="0"/>
              </a:spcBef>
              <a:spcAft>
                <a:spcPts val="0"/>
              </a:spcAft>
              <a:buSzPts val="36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0" name="Google Shape;60;p14"/>
          <p:cNvSpPr txBox="1">
            <a:spLocks noGrp="1"/>
          </p:cNvSpPr>
          <p:nvPr>
            <p:ph type="body" idx="1"/>
          </p:nvPr>
        </p:nvSpPr>
        <p:spPr>
          <a:xfrm>
            <a:off x="496614" y="2217533"/>
            <a:ext cx="3846900" cy="3959700"/>
          </a:xfrm>
          <a:prstGeom prst="rect">
            <a:avLst/>
          </a:prstGeom>
          <a:noFill/>
          <a:ln>
            <a:noFill/>
          </a:ln>
        </p:spPr>
        <p:txBody>
          <a:bodyPr spcFirstLastPara="1" wrap="square" lIns="0" tIns="34275" rIns="0" bIns="34275" anchor="t" anchorCtr="0">
            <a:normAutofit/>
          </a:bodyPr>
          <a:lstStyle>
            <a:lvl1pPr marL="457200" lvl="0" indent="-330200" algn="l" rtl="0">
              <a:lnSpc>
                <a:spcPct val="131111"/>
              </a:lnSpc>
              <a:spcBef>
                <a:spcPts val="800"/>
              </a:spcBef>
              <a:spcAft>
                <a:spcPts val="0"/>
              </a:spcAft>
              <a:buSzPts val="1600"/>
              <a:buChar char="•"/>
              <a:defRPr/>
            </a:lvl1pPr>
            <a:lvl2pPr marL="914400" lvl="1" indent="-330200" algn="l" rtl="0">
              <a:lnSpc>
                <a:spcPct val="131111"/>
              </a:lnSpc>
              <a:spcBef>
                <a:spcPts val="400"/>
              </a:spcBef>
              <a:spcAft>
                <a:spcPts val="0"/>
              </a:spcAft>
              <a:buSzPts val="1600"/>
              <a:buChar char="•"/>
              <a:defRPr/>
            </a:lvl2pPr>
            <a:lvl3pPr marL="1371600" lvl="2" indent="-330200" algn="l" rtl="0">
              <a:lnSpc>
                <a:spcPct val="131111"/>
              </a:lnSpc>
              <a:spcBef>
                <a:spcPts val="400"/>
              </a:spcBef>
              <a:spcAft>
                <a:spcPts val="0"/>
              </a:spcAft>
              <a:buSzPts val="1600"/>
              <a:buChar char="•"/>
              <a:defRPr/>
            </a:lvl3pPr>
            <a:lvl4pPr marL="1828800" lvl="3" indent="-330200" algn="l" rtl="0">
              <a:lnSpc>
                <a:spcPct val="131111"/>
              </a:lnSpc>
              <a:spcBef>
                <a:spcPts val="400"/>
              </a:spcBef>
              <a:spcAft>
                <a:spcPts val="0"/>
              </a:spcAft>
              <a:buSzPts val="1600"/>
              <a:buChar char="•"/>
              <a:defRPr/>
            </a:lvl4pPr>
            <a:lvl5pPr marL="2286000" lvl="4" indent="-330200" algn="l" rtl="0">
              <a:lnSpc>
                <a:spcPct val="131111"/>
              </a:lnSpc>
              <a:spcBef>
                <a:spcPts val="400"/>
              </a:spcBef>
              <a:spcAft>
                <a:spcPts val="0"/>
              </a:spcAft>
              <a:buSzPts val="1600"/>
              <a:buChar char="•"/>
              <a:defRPr/>
            </a:lvl5pPr>
            <a:lvl6pPr marL="2743200" lvl="5" indent="-317500" algn="l" rtl="0">
              <a:lnSpc>
                <a:spcPct val="90000"/>
              </a:lnSpc>
              <a:spcBef>
                <a:spcPts val="400"/>
              </a:spcBef>
              <a:spcAft>
                <a:spcPts val="0"/>
              </a:spcAft>
              <a:buSzPts val="1400"/>
              <a:buChar char="•"/>
              <a:defRPr/>
            </a:lvl6pPr>
            <a:lvl7pPr marL="3200400" lvl="6" indent="-317500" algn="l" rtl="0">
              <a:lnSpc>
                <a:spcPct val="90000"/>
              </a:lnSpc>
              <a:spcBef>
                <a:spcPts val="400"/>
              </a:spcBef>
              <a:spcAft>
                <a:spcPts val="0"/>
              </a:spcAft>
              <a:buSzPts val="1400"/>
              <a:buChar char="•"/>
              <a:defRPr/>
            </a:lvl7pPr>
            <a:lvl8pPr marL="3657600" lvl="7" indent="-317500" algn="l" rtl="0">
              <a:lnSpc>
                <a:spcPct val="90000"/>
              </a:lnSpc>
              <a:spcBef>
                <a:spcPts val="400"/>
              </a:spcBef>
              <a:spcAft>
                <a:spcPts val="0"/>
              </a:spcAft>
              <a:buSzPts val="1400"/>
              <a:buChar char="•"/>
              <a:defRPr/>
            </a:lvl8pPr>
            <a:lvl9pPr marL="4114800" lvl="8" indent="-317500" algn="l" rtl="0">
              <a:lnSpc>
                <a:spcPct val="90000"/>
              </a:lnSpc>
              <a:spcBef>
                <a:spcPts val="400"/>
              </a:spcBef>
              <a:spcAft>
                <a:spcPts val="0"/>
              </a:spcAft>
              <a:buSzPts val="1400"/>
              <a:buChar char="•"/>
              <a:defRPr/>
            </a:lvl9pPr>
          </a:lstStyle>
          <a:p>
            <a:endParaRPr/>
          </a:p>
        </p:txBody>
      </p:sp>
      <p:sp>
        <p:nvSpPr>
          <p:cNvPr id="61" name="Google Shape;61;p14"/>
          <p:cNvSpPr txBox="1">
            <a:spLocks noGrp="1"/>
          </p:cNvSpPr>
          <p:nvPr>
            <p:ph type="body" idx="2"/>
          </p:nvPr>
        </p:nvSpPr>
        <p:spPr>
          <a:xfrm>
            <a:off x="496491" y="1730444"/>
            <a:ext cx="3846900" cy="469500"/>
          </a:xfrm>
          <a:prstGeom prst="rect">
            <a:avLst/>
          </a:prstGeom>
          <a:noFill/>
          <a:ln>
            <a:noFill/>
          </a:ln>
        </p:spPr>
        <p:txBody>
          <a:bodyPr spcFirstLastPara="1" wrap="square" lIns="0" tIns="34275" rIns="0" bIns="34275" anchor="t" anchorCtr="0">
            <a:normAutofit/>
          </a:bodyPr>
          <a:lstStyle>
            <a:lvl1pPr marL="457200" lvl="0" indent="-228600" algn="l" rtl="0">
              <a:lnSpc>
                <a:spcPct val="110000"/>
              </a:lnSpc>
              <a:spcBef>
                <a:spcPts val="800"/>
              </a:spcBef>
              <a:spcAft>
                <a:spcPts val="0"/>
              </a:spcAft>
              <a:buSzPts val="1600"/>
              <a:buNone/>
              <a:defRPr sz="2000">
                <a:solidFill>
                  <a:schemeClr val="accent3"/>
                </a:solidFill>
                <a:latin typeface="Avenir"/>
                <a:ea typeface="Avenir"/>
                <a:cs typeface="Avenir"/>
                <a:sym typeface="Avenir"/>
              </a:defRPr>
            </a:lvl1pPr>
            <a:lvl2pPr marL="914400" lvl="1" indent="-228600" algn="l" rtl="0">
              <a:lnSpc>
                <a:spcPct val="131111"/>
              </a:lnSpc>
              <a:spcBef>
                <a:spcPts val="400"/>
              </a:spcBef>
              <a:spcAft>
                <a:spcPts val="0"/>
              </a:spcAft>
              <a:buSzPts val="1600"/>
              <a:buNone/>
              <a:defRPr/>
            </a:lvl2pPr>
            <a:lvl3pPr marL="1371600" lvl="2" indent="-228600" algn="l" rtl="0">
              <a:lnSpc>
                <a:spcPct val="131111"/>
              </a:lnSpc>
              <a:spcBef>
                <a:spcPts val="400"/>
              </a:spcBef>
              <a:spcAft>
                <a:spcPts val="0"/>
              </a:spcAft>
              <a:buSzPts val="1600"/>
              <a:buNone/>
              <a:defRPr/>
            </a:lvl3pPr>
            <a:lvl4pPr marL="1828800" lvl="3" indent="-228600" algn="l" rtl="0">
              <a:lnSpc>
                <a:spcPct val="131111"/>
              </a:lnSpc>
              <a:spcBef>
                <a:spcPts val="400"/>
              </a:spcBef>
              <a:spcAft>
                <a:spcPts val="0"/>
              </a:spcAft>
              <a:buSzPts val="1600"/>
              <a:buNone/>
              <a:defRPr/>
            </a:lvl4pPr>
            <a:lvl5pPr marL="2286000" lvl="4" indent="-228600" algn="l" rtl="0">
              <a:lnSpc>
                <a:spcPct val="131111"/>
              </a:lnSpc>
              <a:spcBef>
                <a:spcPts val="400"/>
              </a:spcBef>
              <a:spcAft>
                <a:spcPts val="0"/>
              </a:spcAft>
              <a:buSzPts val="1600"/>
              <a:buNone/>
              <a:defRPr/>
            </a:lvl5pPr>
            <a:lvl6pPr marL="2743200" lvl="5" indent="-317500" algn="l" rtl="0">
              <a:lnSpc>
                <a:spcPct val="90000"/>
              </a:lnSpc>
              <a:spcBef>
                <a:spcPts val="400"/>
              </a:spcBef>
              <a:spcAft>
                <a:spcPts val="0"/>
              </a:spcAft>
              <a:buSzPts val="1400"/>
              <a:buChar char="•"/>
              <a:defRPr/>
            </a:lvl6pPr>
            <a:lvl7pPr marL="3200400" lvl="6" indent="-317500" algn="l" rtl="0">
              <a:lnSpc>
                <a:spcPct val="90000"/>
              </a:lnSpc>
              <a:spcBef>
                <a:spcPts val="400"/>
              </a:spcBef>
              <a:spcAft>
                <a:spcPts val="0"/>
              </a:spcAft>
              <a:buSzPts val="1400"/>
              <a:buChar char="•"/>
              <a:defRPr/>
            </a:lvl7pPr>
            <a:lvl8pPr marL="3657600" lvl="7" indent="-317500" algn="l" rtl="0">
              <a:lnSpc>
                <a:spcPct val="90000"/>
              </a:lnSpc>
              <a:spcBef>
                <a:spcPts val="400"/>
              </a:spcBef>
              <a:spcAft>
                <a:spcPts val="0"/>
              </a:spcAft>
              <a:buSzPts val="1400"/>
              <a:buChar char="•"/>
              <a:defRPr/>
            </a:lvl8pPr>
            <a:lvl9pPr marL="4114800" lvl="8" indent="-317500" algn="l" rtl="0">
              <a:lnSpc>
                <a:spcPct val="90000"/>
              </a:lnSpc>
              <a:spcBef>
                <a:spcPts val="400"/>
              </a:spcBef>
              <a:spcAft>
                <a:spcPts val="0"/>
              </a:spcAft>
              <a:buSzPts val="1400"/>
              <a:buChar char="•"/>
              <a:defRPr/>
            </a:lvl9pPr>
          </a:lstStyle>
          <a:p>
            <a:endParaRPr/>
          </a:p>
        </p:txBody>
      </p:sp>
      <p:sp>
        <p:nvSpPr>
          <p:cNvPr id="62" name="Google Shape;62;p14"/>
          <p:cNvSpPr txBox="1">
            <a:spLocks noGrp="1"/>
          </p:cNvSpPr>
          <p:nvPr>
            <p:ph type="body" idx="3"/>
          </p:nvPr>
        </p:nvSpPr>
        <p:spPr>
          <a:xfrm>
            <a:off x="4800257" y="2217533"/>
            <a:ext cx="3846900" cy="3959700"/>
          </a:xfrm>
          <a:prstGeom prst="rect">
            <a:avLst/>
          </a:prstGeom>
          <a:noFill/>
          <a:ln>
            <a:noFill/>
          </a:ln>
        </p:spPr>
        <p:txBody>
          <a:bodyPr spcFirstLastPara="1" wrap="square" lIns="0" tIns="34275" rIns="0" bIns="34275" anchor="t" anchorCtr="0">
            <a:normAutofit/>
          </a:bodyPr>
          <a:lstStyle>
            <a:lvl1pPr marL="457200" lvl="0" indent="-330200" algn="l" rtl="0">
              <a:lnSpc>
                <a:spcPct val="131111"/>
              </a:lnSpc>
              <a:spcBef>
                <a:spcPts val="800"/>
              </a:spcBef>
              <a:spcAft>
                <a:spcPts val="0"/>
              </a:spcAft>
              <a:buSzPts val="1600"/>
              <a:buChar char="•"/>
              <a:defRPr/>
            </a:lvl1pPr>
            <a:lvl2pPr marL="914400" lvl="1" indent="-330200" algn="l" rtl="0">
              <a:lnSpc>
                <a:spcPct val="131111"/>
              </a:lnSpc>
              <a:spcBef>
                <a:spcPts val="400"/>
              </a:spcBef>
              <a:spcAft>
                <a:spcPts val="0"/>
              </a:spcAft>
              <a:buSzPts val="1600"/>
              <a:buChar char="•"/>
              <a:defRPr/>
            </a:lvl2pPr>
            <a:lvl3pPr marL="1371600" lvl="2" indent="-330200" algn="l" rtl="0">
              <a:lnSpc>
                <a:spcPct val="131111"/>
              </a:lnSpc>
              <a:spcBef>
                <a:spcPts val="400"/>
              </a:spcBef>
              <a:spcAft>
                <a:spcPts val="0"/>
              </a:spcAft>
              <a:buSzPts val="1600"/>
              <a:buChar char="•"/>
              <a:defRPr/>
            </a:lvl3pPr>
            <a:lvl4pPr marL="1828800" lvl="3" indent="-330200" algn="l" rtl="0">
              <a:lnSpc>
                <a:spcPct val="131111"/>
              </a:lnSpc>
              <a:spcBef>
                <a:spcPts val="400"/>
              </a:spcBef>
              <a:spcAft>
                <a:spcPts val="0"/>
              </a:spcAft>
              <a:buSzPts val="1600"/>
              <a:buChar char="•"/>
              <a:defRPr/>
            </a:lvl4pPr>
            <a:lvl5pPr marL="2286000" lvl="4" indent="-330200" algn="l" rtl="0">
              <a:lnSpc>
                <a:spcPct val="131111"/>
              </a:lnSpc>
              <a:spcBef>
                <a:spcPts val="400"/>
              </a:spcBef>
              <a:spcAft>
                <a:spcPts val="0"/>
              </a:spcAft>
              <a:buSzPts val="1600"/>
              <a:buChar char="•"/>
              <a:defRPr/>
            </a:lvl5pPr>
            <a:lvl6pPr marL="2743200" lvl="5" indent="-317500" algn="l" rtl="0">
              <a:lnSpc>
                <a:spcPct val="90000"/>
              </a:lnSpc>
              <a:spcBef>
                <a:spcPts val="400"/>
              </a:spcBef>
              <a:spcAft>
                <a:spcPts val="0"/>
              </a:spcAft>
              <a:buSzPts val="1400"/>
              <a:buChar char="•"/>
              <a:defRPr/>
            </a:lvl6pPr>
            <a:lvl7pPr marL="3200400" lvl="6" indent="-317500" algn="l" rtl="0">
              <a:lnSpc>
                <a:spcPct val="90000"/>
              </a:lnSpc>
              <a:spcBef>
                <a:spcPts val="400"/>
              </a:spcBef>
              <a:spcAft>
                <a:spcPts val="0"/>
              </a:spcAft>
              <a:buSzPts val="1400"/>
              <a:buChar char="•"/>
              <a:defRPr/>
            </a:lvl7pPr>
            <a:lvl8pPr marL="3657600" lvl="7" indent="-317500" algn="l" rtl="0">
              <a:lnSpc>
                <a:spcPct val="90000"/>
              </a:lnSpc>
              <a:spcBef>
                <a:spcPts val="400"/>
              </a:spcBef>
              <a:spcAft>
                <a:spcPts val="0"/>
              </a:spcAft>
              <a:buSzPts val="1400"/>
              <a:buChar char="•"/>
              <a:defRPr/>
            </a:lvl8pPr>
            <a:lvl9pPr marL="4114800" lvl="8" indent="-317500" algn="l" rtl="0">
              <a:lnSpc>
                <a:spcPct val="90000"/>
              </a:lnSpc>
              <a:spcBef>
                <a:spcPts val="400"/>
              </a:spcBef>
              <a:spcAft>
                <a:spcPts val="0"/>
              </a:spcAft>
              <a:buSzPts val="1400"/>
              <a:buChar char="•"/>
              <a:defRPr/>
            </a:lvl9pPr>
          </a:lstStyle>
          <a:p>
            <a:endParaRPr/>
          </a:p>
        </p:txBody>
      </p:sp>
      <p:sp>
        <p:nvSpPr>
          <p:cNvPr id="63" name="Google Shape;63;p14"/>
          <p:cNvSpPr txBox="1">
            <a:spLocks noGrp="1"/>
          </p:cNvSpPr>
          <p:nvPr>
            <p:ph type="body" idx="4"/>
          </p:nvPr>
        </p:nvSpPr>
        <p:spPr>
          <a:xfrm>
            <a:off x="4800134" y="1730444"/>
            <a:ext cx="3846900" cy="469500"/>
          </a:xfrm>
          <a:prstGeom prst="rect">
            <a:avLst/>
          </a:prstGeom>
          <a:noFill/>
          <a:ln>
            <a:noFill/>
          </a:ln>
        </p:spPr>
        <p:txBody>
          <a:bodyPr spcFirstLastPara="1" wrap="square" lIns="0" tIns="34275" rIns="0" bIns="34275" anchor="t" anchorCtr="0">
            <a:normAutofit/>
          </a:bodyPr>
          <a:lstStyle>
            <a:lvl1pPr marL="457200" lvl="0" indent="-228600" algn="l" rtl="0">
              <a:lnSpc>
                <a:spcPct val="110000"/>
              </a:lnSpc>
              <a:spcBef>
                <a:spcPts val="800"/>
              </a:spcBef>
              <a:spcAft>
                <a:spcPts val="0"/>
              </a:spcAft>
              <a:buSzPts val="1600"/>
              <a:buNone/>
              <a:defRPr sz="2000">
                <a:solidFill>
                  <a:schemeClr val="accent3"/>
                </a:solidFill>
                <a:latin typeface="Avenir"/>
                <a:ea typeface="Avenir"/>
                <a:cs typeface="Avenir"/>
                <a:sym typeface="Avenir"/>
              </a:defRPr>
            </a:lvl1pPr>
            <a:lvl2pPr marL="914400" lvl="1" indent="-228600" algn="l" rtl="0">
              <a:lnSpc>
                <a:spcPct val="131111"/>
              </a:lnSpc>
              <a:spcBef>
                <a:spcPts val="400"/>
              </a:spcBef>
              <a:spcAft>
                <a:spcPts val="0"/>
              </a:spcAft>
              <a:buSzPts val="1600"/>
              <a:buNone/>
              <a:defRPr/>
            </a:lvl2pPr>
            <a:lvl3pPr marL="1371600" lvl="2" indent="-228600" algn="l" rtl="0">
              <a:lnSpc>
                <a:spcPct val="131111"/>
              </a:lnSpc>
              <a:spcBef>
                <a:spcPts val="400"/>
              </a:spcBef>
              <a:spcAft>
                <a:spcPts val="0"/>
              </a:spcAft>
              <a:buSzPts val="1600"/>
              <a:buNone/>
              <a:defRPr/>
            </a:lvl3pPr>
            <a:lvl4pPr marL="1828800" lvl="3" indent="-228600" algn="l" rtl="0">
              <a:lnSpc>
                <a:spcPct val="131111"/>
              </a:lnSpc>
              <a:spcBef>
                <a:spcPts val="400"/>
              </a:spcBef>
              <a:spcAft>
                <a:spcPts val="0"/>
              </a:spcAft>
              <a:buSzPts val="1600"/>
              <a:buNone/>
              <a:defRPr/>
            </a:lvl4pPr>
            <a:lvl5pPr marL="2286000" lvl="4" indent="-228600" algn="l" rtl="0">
              <a:lnSpc>
                <a:spcPct val="131111"/>
              </a:lnSpc>
              <a:spcBef>
                <a:spcPts val="400"/>
              </a:spcBef>
              <a:spcAft>
                <a:spcPts val="0"/>
              </a:spcAft>
              <a:buSzPts val="1600"/>
              <a:buNone/>
              <a:defRPr/>
            </a:lvl5pPr>
            <a:lvl6pPr marL="2743200" lvl="5" indent="-317500" algn="l" rtl="0">
              <a:lnSpc>
                <a:spcPct val="90000"/>
              </a:lnSpc>
              <a:spcBef>
                <a:spcPts val="400"/>
              </a:spcBef>
              <a:spcAft>
                <a:spcPts val="0"/>
              </a:spcAft>
              <a:buSzPts val="1400"/>
              <a:buChar char="•"/>
              <a:defRPr/>
            </a:lvl6pPr>
            <a:lvl7pPr marL="3200400" lvl="6" indent="-317500" algn="l" rtl="0">
              <a:lnSpc>
                <a:spcPct val="90000"/>
              </a:lnSpc>
              <a:spcBef>
                <a:spcPts val="400"/>
              </a:spcBef>
              <a:spcAft>
                <a:spcPts val="0"/>
              </a:spcAft>
              <a:buSzPts val="1400"/>
              <a:buChar char="•"/>
              <a:defRPr/>
            </a:lvl7pPr>
            <a:lvl8pPr marL="3657600" lvl="7" indent="-317500" algn="l" rtl="0">
              <a:lnSpc>
                <a:spcPct val="90000"/>
              </a:lnSpc>
              <a:spcBef>
                <a:spcPts val="400"/>
              </a:spcBef>
              <a:spcAft>
                <a:spcPts val="0"/>
              </a:spcAft>
              <a:buSzPts val="1400"/>
              <a:buChar char="•"/>
              <a:defRPr/>
            </a:lvl8pPr>
            <a:lvl9pPr marL="4114800" lvl="8" indent="-317500" algn="l" rtl="0">
              <a:lnSpc>
                <a:spcPct val="90000"/>
              </a:lnSpc>
              <a:spcBef>
                <a:spcPts val="400"/>
              </a:spcBef>
              <a:spcAft>
                <a:spcPts val="0"/>
              </a:spcAft>
              <a:buSzPts val="14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E3F5"/>
        </a:solidFill>
        <a:effectLst/>
      </p:bgPr>
    </p:bg>
    <p:spTree>
      <p:nvGrpSpPr>
        <p:cNvPr id="1" name="Shape 67"/>
        <p:cNvGrpSpPr/>
        <p:nvPr/>
      </p:nvGrpSpPr>
      <p:grpSpPr>
        <a:xfrm>
          <a:off x="0" y="0"/>
          <a:ext cx="0" cy="0"/>
          <a:chOff x="0" y="0"/>
          <a:chExt cx="0" cy="0"/>
        </a:xfrm>
      </p:grpSpPr>
      <p:pic>
        <p:nvPicPr>
          <p:cNvPr id="68" name="Google Shape;68;p15"/>
          <p:cNvPicPr preferRelativeResize="0"/>
          <p:nvPr/>
        </p:nvPicPr>
        <p:blipFill>
          <a:blip r:embed="rId3">
            <a:alphaModFix/>
          </a:blip>
          <a:stretch>
            <a:fillRect/>
          </a:stretch>
        </p:blipFill>
        <p:spPr>
          <a:xfrm>
            <a:off x="3111175" y="1674325"/>
            <a:ext cx="2923200" cy="5023750"/>
          </a:xfrm>
          <a:prstGeom prst="rect">
            <a:avLst/>
          </a:prstGeom>
          <a:noFill/>
          <a:ln>
            <a:noFill/>
          </a:ln>
        </p:spPr>
      </p:pic>
      <p:sp>
        <p:nvSpPr>
          <p:cNvPr id="69" name="Google Shape;69;p15"/>
          <p:cNvSpPr txBox="1"/>
          <p:nvPr/>
        </p:nvSpPr>
        <p:spPr>
          <a:xfrm>
            <a:off x="3110400" y="1657375"/>
            <a:ext cx="2923200" cy="473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r>
              <a:rPr lang="en" sz="1000">
                <a:solidFill>
                  <a:srgbClr val="212529"/>
                </a:solidFill>
                <a:latin typeface="Avenir"/>
                <a:ea typeface="Avenir"/>
                <a:cs typeface="Avenir"/>
                <a:sym typeface="Avenir"/>
              </a:rPr>
              <a:t>Pariatur non quis vitae ut vitae dolores. Aut voluptatibus totam aut ipsam ipsam in magnam quaerat non accusantium perferendis.</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Quo sequi provident est nihil perspiciatis qui corporis molestiae. Ad architecto aliquam ea eligendi itaque et omnis unde sit quisquam totam. Eum corrupti galisum aut voluptatum temporibus aut cumque debitis nam voluptas illum sed officiis sapiente ut quas quas nam veniam officia?</a:t>
            </a:r>
            <a:endParaRPr sz="800">
              <a:solidFill>
                <a:schemeClr val="dk2"/>
              </a:solidFill>
              <a:latin typeface="Avenir"/>
              <a:ea typeface="Avenir"/>
              <a:cs typeface="Avenir"/>
              <a:sym typeface="Avenir"/>
            </a:endParaRPr>
          </a:p>
        </p:txBody>
      </p:sp>
      <p:pic>
        <p:nvPicPr>
          <p:cNvPr id="70" name="Google Shape;70;p15"/>
          <p:cNvPicPr preferRelativeResize="0"/>
          <p:nvPr/>
        </p:nvPicPr>
        <p:blipFill>
          <a:blip r:embed="rId3">
            <a:alphaModFix/>
          </a:blip>
          <a:stretch>
            <a:fillRect/>
          </a:stretch>
        </p:blipFill>
        <p:spPr>
          <a:xfrm>
            <a:off x="101900" y="1674325"/>
            <a:ext cx="2923200" cy="1477850"/>
          </a:xfrm>
          <a:prstGeom prst="rect">
            <a:avLst/>
          </a:prstGeom>
          <a:noFill/>
          <a:ln>
            <a:noFill/>
          </a:ln>
        </p:spPr>
      </p:pic>
      <p:sp>
        <p:nvSpPr>
          <p:cNvPr id="71" name="Google Shape;71;p15"/>
          <p:cNvSpPr txBox="1"/>
          <p:nvPr/>
        </p:nvSpPr>
        <p:spPr>
          <a:xfrm>
            <a:off x="103450" y="1674325"/>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a:t>
            </a:r>
            <a:endParaRPr sz="1000">
              <a:solidFill>
                <a:schemeClr val="dk2"/>
              </a:solidFill>
              <a:latin typeface="Avenir"/>
              <a:ea typeface="Avenir"/>
              <a:cs typeface="Avenir"/>
              <a:sym typeface="Avenir"/>
            </a:endParaRPr>
          </a:p>
        </p:txBody>
      </p:sp>
      <p:pic>
        <p:nvPicPr>
          <p:cNvPr id="72" name="Google Shape;72;p15"/>
          <p:cNvPicPr preferRelativeResize="0"/>
          <p:nvPr/>
        </p:nvPicPr>
        <p:blipFill>
          <a:blip r:embed="rId3">
            <a:alphaModFix/>
          </a:blip>
          <a:stretch>
            <a:fillRect/>
          </a:stretch>
        </p:blipFill>
        <p:spPr>
          <a:xfrm>
            <a:off x="6141150" y="5043400"/>
            <a:ext cx="2905000" cy="1654650"/>
          </a:xfrm>
          <a:prstGeom prst="rect">
            <a:avLst/>
          </a:prstGeom>
          <a:noFill/>
          <a:ln>
            <a:noFill/>
          </a:ln>
        </p:spPr>
      </p:pic>
      <p:pic>
        <p:nvPicPr>
          <p:cNvPr id="73" name="Google Shape;73;p15"/>
          <p:cNvPicPr preferRelativeResize="0"/>
          <p:nvPr/>
        </p:nvPicPr>
        <p:blipFill>
          <a:blip r:embed="rId3">
            <a:alphaModFix/>
          </a:blip>
          <a:stretch>
            <a:fillRect/>
          </a:stretch>
        </p:blipFill>
        <p:spPr>
          <a:xfrm>
            <a:off x="6118900" y="1674325"/>
            <a:ext cx="2923200" cy="2852075"/>
          </a:xfrm>
          <a:prstGeom prst="rect">
            <a:avLst/>
          </a:prstGeom>
          <a:noFill/>
          <a:ln>
            <a:noFill/>
          </a:ln>
        </p:spPr>
      </p:pic>
      <p:pic>
        <p:nvPicPr>
          <p:cNvPr id="74" name="Google Shape;74;p15"/>
          <p:cNvPicPr preferRelativeResize="0"/>
          <p:nvPr/>
        </p:nvPicPr>
        <p:blipFill>
          <a:blip r:embed="rId3">
            <a:alphaModFix/>
          </a:blip>
          <a:stretch>
            <a:fillRect/>
          </a:stretch>
        </p:blipFill>
        <p:spPr>
          <a:xfrm>
            <a:off x="107500" y="3651040"/>
            <a:ext cx="2923200" cy="3047025"/>
          </a:xfrm>
          <a:prstGeom prst="rect">
            <a:avLst/>
          </a:prstGeom>
          <a:noFill/>
          <a:ln>
            <a:noFill/>
          </a:ln>
        </p:spPr>
      </p:pic>
      <p:pic>
        <p:nvPicPr>
          <p:cNvPr id="75" name="Google Shape;75;p15"/>
          <p:cNvPicPr preferRelativeResize="0"/>
          <p:nvPr/>
        </p:nvPicPr>
        <p:blipFill>
          <a:blip r:embed="rId3">
            <a:alphaModFix/>
          </a:blip>
          <a:stretch>
            <a:fillRect/>
          </a:stretch>
        </p:blipFill>
        <p:spPr>
          <a:xfrm>
            <a:off x="0" y="0"/>
            <a:ext cx="9144000" cy="1195125"/>
          </a:xfrm>
          <a:prstGeom prst="rect">
            <a:avLst/>
          </a:prstGeom>
          <a:noFill/>
          <a:ln>
            <a:noFill/>
          </a:ln>
        </p:spPr>
      </p:pic>
      <p:sp>
        <p:nvSpPr>
          <p:cNvPr id="76" name="Google Shape;76;p15"/>
          <p:cNvSpPr txBox="1"/>
          <p:nvPr/>
        </p:nvSpPr>
        <p:spPr>
          <a:xfrm>
            <a:off x="1515150" y="147413"/>
            <a:ext cx="6113700" cy="601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a:solidFill>
                  <a:srgbClr val="14154C"/>
                </a:solidFill>
                <a:latin typeface="Avenir"/>
                <a:ea typeface="Avenir"/>
                <a:cs typeface="Avenir"/>
                <a:sym typeface="Avenir"/>
              </a:rPr>
              <a:t>Title</a:t>
            </a:r>
            <a:endParaRPr sz="3600">
              <a:solidFill>
                <a:srgbClr val="14154C"/>
              </a:solidFill>
              <a:latin typeface="Avenir"/>
              <a:ea typeface="Avenir"/>
              <a:cs typeface="Avenir"/>
              <a:sym typeface="Avenir"/>
            </a:endParaRPr>
          </a:p>
        </p:txBody>
      </p:sp>
      <p:sp>
        <p:nvSpPr>
          <p:cNvPr id="77" name="Google Shape;77;p15"/>
          <p:cNvSpPr txBox="1"/>
          <p:nvPr/>
        </p:nvSpPr>
        <p:spPr>
          <a:xfrm>
            <a:off x="10345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1. Introduction</a:t>
            </a:r>
            <a:endParaRPr b="1">
              <a:solidFill>
                <a:srgbClr val="FFFFFF"/>
              </a:solidFill>
              <a:latin typeface="Avenir"/>
              <a:ea typeface="Avenir"/>
              <a:cs typeface="Avenir"/>
              <a:sym typeface="Avenir"/>
            </a:endParaRPr>
          </a:p>
        </p:txBody>
      </p:sp>
      <p:sp>
        <p:nvSpPr>
          <p:cNvPr id="78" name="Google Shape;78;p15"/>
          <p:cNvSpPr txBox="1"/>
          <p:nvPr/>
        </p:nvSpPr>
        <p:spPr>
          <a:xfrm>
            <a:off x="107500" y="3658000"/>
            <a:ext cx="2923200" cy="2970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 A enim saepe ut galisum voluptatem ut magnam itaque ut soluta molestiae.</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Et sunt porro ut autem labore aut accusantium nobis et dolores voluptas. Eos corrupti dolorem id atque doloremque qui aperiam vero qui galisum rerum in similique repudiandae ea ducimus repellat. Ut galisum distinctio est ipsum officiis est doloremque repudiandae a obcaecati pariatur non quis vitae ut vitae dolores.</a:t>
            </a:r>
            <a:endParaRPr sz="1000">
              <a:solidFill>
                <a:schemeClr val="dk2"/>
              </a:solidFill>
              <a:latin typeface="Avenir"/>
              <a:ea typeface="Avenir"/>
              <a:cs typeface="Avenir"/>
              <a:sym typeface="Avenir"/>
            </a:endParaRPr>
          </a:p>
        </p:txBody>
      </p:sp>
      <p:sp>
        <p:nvSpPr>
          <p:cNvPr id="79" name="Google Shape;79;p15"/>
          <p:cNvSpPr txBox="1"/>
          <p:nvPr/>
        </p:nvSpPr>
        <p:spPr>
          <a:xfrm>
            <a:off x="107500" y="32578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2. Methods</a:t>
            </a:r>
            <a:endParaRPr b="1">
              <a:solidFill>
                <a:srgbClr val="FFFFFF"/>
              </a:solidFill>
              <a:latin typeface="Avenir"/>
              <a:ea typeface="Avenir"/>
              <a:cs typeface="Avenir"/>
              <a:sym typeface="Avenir"/>
            </a:endParaRPr>
          </a:p>
        </p:txBody>
      </p:sp>
      <p:sp>
        <p:nvSpPr>
          <p:cNvPr id="80" name="Google Shape;80;p15"/>
          <p:cNvSpPr txBox="1"/>
          <p:nvPr/>
        </p:nvSpPr>
        <p:spPr>
          <a:xfrm>
            <a:off x="31104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3. Summary</a:t>
            </a:r>
            <a:endParaRPr b="1">
              <a:solidFill>
                <a:srgbClr val="FFFFFF"/>
              </a:solidFill>
              <a:latin typeface="Avenir"/>
              <a:ea typeface="Avenir"/>
              <a:cs typeface="Avenir"/>
              <a:sym typeface="Avenir"/>
            </a:endParaRPr>
          </a:p>
        </p:txBody>
      </p:sp>
      <p:sp>
        <p:nvSpPr>
          <p:cNvPr id="81" name="Google Shape;81;p15"/>
          <p:cNvSpPr txBox="1"/>
          <p:nvPr/>
        </p:nvSpPr>
        <p:spPr>
          <a:xfrm>
            <a:off x="61189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4. Conclusions</a:t>
            </a:r>
            <a:endParaRPr b="1">
              <a:solidFill>
                <a:srgbClr val="FFFFFF"/>
              </a:solidFill>
              <a:latin typeface="Avenir"/>
              <a:ea typeface="Avenir"/>
              <a:cs typeface="Avenir"/>
              <a:sym typeface="Avenir"/>
            </a:endParaRPr>
          </a:p>
        </p:txBody>
      </p:sp>
      <p:sp>
        <p:nvSpPr>
          <p:cNvPr id="82" name="Google Shape;82;p15"/>
          <p:cNvSpPr txBox="1"/>
          <p:nvPr/>
        </p:nvSpPr>
        <p:spPr>
          <a:xfrm>
            <a:off x="6128700" y="46432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5. Acknowledgements</a:t>
            </a:r>
            <a:endParaRPr b="1">
              <a:solidFill>
                <a:srgbClr val="FFFFFF"/>
              </a:solidFill>
              <a:latin typeface="Avenir"/>
              <a:ea typeface="Avenir"/>
              <a:cs typeface="Avenir"/>
              <a:sym typeface="Avenir"/>
            </a:endParaRPr>
          </a:p>
        </p:txBody>
      </p:sp>
      <p:sp>
        <p:nvSpPr>
          <p:cNvPr id="83" name="Google Shape;83;p15"/>
          <p:cNvSpPr txBox="1"/>
          <p:nvPr/>
        </p:nvSpPr>
        <p:spPr>
          <a:xfrm>
            <a:off x="6122975" y="5043400"/>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endParaRPr sz="1000">
              <a:solidFill>
                <a:schemeClr val="dk2"/>
              </a:solidFill>
              <a:latin typeface="Avenir"/>
              <a:ea typeface="Avenir"/>
              <a:cs typeface="Avenir"/>
              <a:sym typeface="Avenir"/>
            </a:endParaRPr>
          </a:p>
        </p:txBody>
      </p:sp>
      <p:sp>
        <p:nvSpPr>
          <p:cNvPr id="84" name="Google Shape;84;p15"/>
          <p:cNvSpPr txBox="1"/>
          <p:nvPr/>
        </p:nvSpPr>
        <p:spPr>
          <a:xfrm>
            <a:off x="1515138" y="748688"/>
            <a:ext cx="6113700" cy="291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14154C"/>
                </a:solidFill>
                <a:latin typeface="Avenir"/>
                <a:ea typeface="Avenir"/>
                <a:cs typeface="Avenir"/>
                <a:sym typeface="Avenir"/>
              </a:rPr>
              <a:t>Presenter Name | Other Author Names</a:t>
            </a:r>
            <a:endParaRPr sz="1200">
              <a:solidFill>
                <a:srgbClr val="14154C"/>
              </a:solidFill>
              <a:latin typeface="Avenir"/>
              <a:ea typeface="Avenir"/>
              <a:cs typeface="Avenir"/>
              <a:sym typeface="Avenir"/>
            </a:endParaRPr>
          </a:p>
        </p:txBody>
      </p:sp>
      <p:sp>
        <p:nvSpPr>
          <p:cNvPr id="85" name="Google Shape;85;p15"/>
          <p:cNvSpPr txBox="1"/>
          <p:nvPr/>
        </p:nvSpPr>
        <p:spPr>
          <a:xfrm>
            <a:off x="6118900" y="1657375"/>
            <a:ext cx="2923200" cy="233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br>
              <a:rPr lang="en" sz="1000">
                <a:solidFill>
                  <a:schemeClr val="dk2"/>
                </a:solidFill>
                <a:latin typeface="Avenir"/>
                <a:ea typeface="Avenir"/>
                <a:cs typeface="Avenir"/>
                <a:sym typeface="Avenir"/>
              </a:rPr>
            </a:br>
            <a:br>
              <a:rPr lang="en" sz="1000">
                <a:solidFill>
                  <a:schemeClr val="dk2"/>
                </a:solidFill>
                <a:latin typeface="Avenir"/>
                <a:ea typeface="Avenir"/>
                <a:cs typeface="Avenir"/>
                <a:sym typeface="Avenir"/>
              </a:rPr>
            </a:br>
            <a:r>
              <a:rPr lang="en" sz="1000">
                <a:solidFill>
                  <a:schemeClr val="dk2"/>
                </a:solidFill>
                <a:latin typeface="Avenir"/>
                <a:ea typeface="Avenir"/>
                <a:cs typeface="Avenir"/>
                <a:sym typeface="Avenir"/>
              </a:rPr>
              <a:t>Ut quis repudiandae sed quod placeat ea debitis quia et esse unde. Eum enim similique et officiis praesentium eos fuga voluptatem. Ea praesentium dolores sit sunt ipsum aut quam quasi in assumenda quia et deleniti expedita. Vel facere recusandae et quia magnam ut iusto itaque est consectetur sapiente.</a:t>
            </a:r>
            <a:endParaRPr sz="1000">
              <a:solidFill>
                <a:schemeClr val="dk2"/>
              </a:solidFill>
              <a:latin typeface="Avenir"/>
              <a:ea typeface="Avenir"/>
              <a:cs typeface="Avenir"/>
              <a:sym typeface="Avenir"/>
            </a:endParaRPr>
          </a:p>
        </p:txBody>
      </p:sp>
      <p:sp>
        <p:nvSpPr>
          <p:cNvPr id="87" name="Google Shape;87;p15"/>
          <p:cNvSpPr txBox="1"/>
          <p:nvPr/>
        </p:nvSpPr>
        <p:spPr>
          <a:xfrm>
            <a:off x="3185350" y="4039850"/>
            <a:ext cx="2778900" cy="9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solidFill>
                  <a:schemeClr val="dk2"/>
                </a:solidFill>
              </a:rPr>
              <a:t>Caption Text Box for Chart</a:t>
            </a:r>
            <a:endParaRPr sz="700">
              <a:solidFill>
                <a:schemeClr val="dk2"/>
              </a:solidFill>
            </a:endParaRPr>
          </a:p>
        </p:txBody>
      </p:sp>
      <p:pic>
        <p:nvPicPr>
          <p:cNvPr id="88" name="Google Shape;88;p15"/>
          <p:cNvPicPr preferRelativeResize="0"/>
          <p:nvPr/>
        </p:nvPicPr>
        <p:blipFill>
          <a:blip r:embed="rId4">
            <a:alphaModFix/>
          </a:blip>
          <a:stretch>
            <a:fillRect/>
          </a:stretch>
        </p:blipFill>
        <p:spPr>
          <a:xfrm>
            <a:off x="3404950" y="1776350"/>
            <a:ext cx="2339701" cy="2339701"/>
          </a:xfrm>
          <a:prstGeom prst="rect">
            <a:avLst/>
          </a:prstGeom>
          <a:noFill/>
          <a:ln>
            <a:noFill/>
          </a:ln>
        </p:spPr>
      </p:pic>
      <p:pic>
        <p:nvPicPr>
          <p:cNvPr id="7" name="Picture 6" descr="A logo on a black background&#10;&#10;Description automatically generated">
            <a:extLst>
              <a:ext uri="{FF2B5EF4-FFF2-40B4-BE49-F238E27FC236}">
                <a16:creationId xmlns:a16="http://schemas.microsoft.com/office/drawing/2014/main" id="{1B6E6D73-BBA5-C294-E752-0201291F22E1}"/>
              </a:ext>
            </a:extLst>
          </p:cNvPr>
          <p:cNvPicPr>
            <a:picLocks noChangeAspect="1"/>
          </p:cNvPicPr>
          <p:nvPr/>
        </p:nvPicPr>
        <p:blipFill>
          <a:blip r:embed="rId5"/>
          <a:stretch>
            <a:fillRect/>
          </a:stretch>
        </p:blipFill>
        <p:spPr>
          <a:xfrm>
            <a:off x="-24" y="6960"/>
            <a:ext cx="2140834" cy="1195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3E3F5"/>
        </a:solidFill>
        <a:effectLst/>
      </p:bgPr>
    </p:bg>
    <p:spTree>
      <p:nvGrpSpPr>
        <p:cNvPr id="1" name="Shape 92"/>
        <p:cNvGrpSpPr/>
        <p:nvPr/>
      </p:nvGrpSpPr>
      <p:grpSpPr>
        <a:xfrm>
          <a:off x="0" y="0"/>
          <a:ext cx="0" cy="0"/>
          <a:chOff x="0" y="0"/>
          <a:chExt cx="0" cy="0"/>
        </a:xfrm>
      </p:grpSpPr>
      <p:pic>
        <p:nvPicPr>
          <p:cNvPr id="93" name="Google Shape;93;p16"/>
          <p:cNvPicPr preferRelativeResize="0"/>
          <p:nvPr/>
        </p:nvPicPr>
        <p:blipFill>
          <a:blip r:embed="rId3">
            <a:alphaModFix/>
          </a:blip>
          <a:stretch>
            <a:fillRect/>
          </a:stretch>
        </p:blipFill>
        <p:spPr>
          <a:xfrm>
            <a:off x="3111175" y="1674325"/>
            <a:ext cx="2923200" cy="5023750"/>
          </a:xfrm>
          <a:prstGeom prst="rect">
            <a:avLst/>
          </a:prstGeom>
          <a:noFill/>
          <a:ln>
            <a:noFill/>
          </a:ln>
        </p:spPr>
      </p:pic>
      <p:sp>
        <p:nvSpPr>
          <p:cNvPr id="94" name="Google Shape;94;p16"/>
          <p:cNvSpPr txBox="1"/>
          <p:nvPr/>
        </p:nvSpPr>
        <p:spPr>
          <a:xfrm>
            <a:off x="3110400" y="1657375"/>
            <a:ext cx="2923200" cy="473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r>
              <a:rPr lang="en" sz="1000">
                <a:solidFill>
                  <a:srgbClr val="212529"/>
                </a:solidFill>
                <a:latin typeface="Avenir"/>
                <a:ea typeface="Avenir"/>
                <a:cs typeface="Avenir"/>
                <a:sym typeface="Avenir"/>
              </a:rPr>
              <a:t>Pariatur non quis vitae ut vitae dolores. Aut voluptatibus totam aut ipsam ipsam in magnam quaerat non accusantium perferendis.</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Quo sequi provident est nihil perspiciatis qui corporis molestiae. Ad architecto aliquam ea eligendi itaque et omnis unde sit quisquam totam. Eum corrupti galisum aut voluptatum temporibus aut cumque debitis nam voluptas illum sed officiis sapiente ut quas quas nam veniam officia?</a:t>
            </a:r>
            <a:endParaRPr sz="800">
              <a:solidFill>
                <a:schemeClr val="dk2"/>
              </a:solidFill>
              <a:latin typeface="Avenir"/>
              <a:ea typeface="Avenir"/>
              <a:cs typeface="Avenir"/>
              <a:sym typeface="Avenir"/>
            </a:endParaRPr>
          </a:p>
        </p:txBody>
      </p:sp>
      <p:pic>
        <p:nvPicPr>
          <p:cNvPr id="95" name="Google Shape;95;p16"/>
          <p:cNvPicPr preferRelativeResize="0"/>
          <p:nvPr/>
        </p:nvPicPr>
        <p:blipFill>
          <a:blip r:embed="rId3">
            <a:alphaModFix/>
          </a:blip>
          <a:stretch>
            <a:fillRect/>
          </a:stretch>
        </p:blipFill>
        <p:spPr>
          <a:xfrm>
            <a:off x="101900" y="1674325"/>
            <a:ext cx="2923200" cy="1477850"/>
          </a:xfrm>
          <a:prstGeom prst="rect">
            <a:avLst/>
          </a:prstGeom>
          <a:noFill/>
          <a:ln>
            <a:noFill/>
          </a:ln>
        </p:spPr>
      </p:pic>
      <p:sp>
        <p:nvSpPr>
          <p:cNvPr id="96" name="Google Shape;96;p16"/>
          <p:cNvSpPr txBox="1"/>
          <p:nvPr/>
        </p:nvSpPr>
        <p:spPr>
          <a:xfrm>
            <a:off x="103450" y="1674325"/>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a:t>
            </a:r>
            <a:endParaRPr sz="1000">
              <a:solidFill>
                <a:schemeClr val="dk2"/>
              </a:solidFill>
              <a:latin typeface="Avenir"/>
              <a:ea typeface="Avenir"/>
              <a:cs typeface="Avenir"/>
              <a:sym typeface="Avenir"/>
            </a:endParaRPr>
          </a:p>
        </p:txBody>
      </p:sp>
      <p:pic>
        <p:nvPicPr>
          <p:cNvPr id="97" name="Google Shape;97;p16"/>
          <p:cNvPicPr preferRelativeResize="0"/>
          <p:nvPr/>
        </p:nvPicPr>
        <p:blipFill>
          <a:blip r:embed="rId3">
            <a:alphaModFix/>
          </a:blip>
          <a:stretch>
            <a:fillRect/>
          </a:stretch>
        </p:blipFill>
        <p:spPr>
          <a:xfrm>
            <a:off x="6141150" y="5043400"/>
            <a:ext cx="2905000" cy="1654650"/>
          </a:xfrm>
          <a:prstGeom prst="rect">
            <a:avLst/>
          </a:prstGeom>
          <a:noFill/>
          <a:ln>
            <a:noFill/>
          </a:ln>
        </p:spPr>
      </p:pic>
      <p:pic>
        <p:nvPicPr>
          <p:cNvPr id="98" name="Google Shape;98;p16"/>
          <p:cNvPicPr preferRelativeResize="0"/>
          <p:nvPr/>
        </p:nvPicPr>
        <p:blipFill>
          <a:blip r:embed="rId3">
            <a:alphaModFix/>
          </a:blip>
          <a:stretch>
            <a:fillRect/>
          </a:stretch>
        </p:blipFill>
        <p:spPr>
          <a:xfrm>
            <a:off x="6118900" y="1674325"/>
            <a:ext cx="2923200" cy="2852075"/>
          </a:xfrm>
          <a:prstGeom prst="rect">
            <a:avLst/>
          </a:prstGeom>
          <a:noFill/>
          <a:ln>
            <a:noFill/>
          </a:ln>
        </p:spPr>
      </p:pic>
      <p:pic>
        <p:nvPicPr>
          <p:cNvPr id="99" name="Google Shape;99;p16"/>
          <p:cNvPicPr preferRelativeResize="0"/>
          <p:nvPr/>
        </p:nvPicPr>
        <p:blipFill>
          <a:blip r:embed="rId3">
            <a:alphaModFix/>
          </a:blip>
          <a:stretch>
            <a:fillRect/>
          </a:stretch>
        </p:blipFill>
        <p:spPr>
          <a:xfrm>
            <a:off x="107500" y="3651040"/>
            <a:ext cx="2923200" cy="3047025"/>
          </a:xfrm>
          <a:prstGeom prst="rect">
            <a:avLst/>
          </a:prstGeom>
          <a:noFill/>
          <a:ln>
            <a:noFill/>
          </a:ln>
        </p:spPr>
      </p:pic>
      <p:sp>
        <p:nvSpPr>
          <p:cNvPr id="100" name="Google Shape;100;p16"/>
          <p:cNvSpPr txBox="1"/>
          <p:nvPr/>
        </p:nvSpPr>
        <p:spPr>
          <a:xfrm>
            <a:off x="1515150" y="147413"/>
            <a:ext cx="6113700" cy="601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a:solidFill>
                  <a:srgbClr val="14154C"/>
                </a:solidFill>
                <a:latin typeface="Avenir"/>
                <a:ea typeface="Avenir"/>
                <a:cs typeface="Avenir"/>
                <a:sym typeface="Avenir"/>
              </a:rPr>
              <a:t>Title</a:t>
            </a:r>
            <a:endParaRPr sz="3600">
              <a:solidFill>
                <a:srgbClr val="14154C"/>
              </a:solidFill>
              <a:latin typeface="Avenir"/>
              <a:ea typeface="Avenir"/>
              <a:cs typeface="Avenir"/>
              <a:sym typeface="Avenir"/>
            </a:endParaRPr>
          </a:p>
        </p:txBody>
      </p:sp>
      <p:sp>
        <p:nvSpPr>
          <p:cNvPr id="101" name="Google Shape;101;p16"/>
          <p:cNvSpPr txBox="1"/>
          <p:nvPr/>
        </p:nvSpPr>
        <p:spPr>
          <a:xfrm>
            <a:off x="10345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1. Introduction</a:t>
            </a:r>
            <a:endParaRPr b="1">
              <a:solidFill>
                <a:srgbClr val="FFFFFF"/>
              </a:solidFill>
              <a:latin typeface="Avenir"/>
              <a:ea typeface="Avenir"/>
              <a:cs typeface="Avenir"/>
              <a:sym typeface="Avenir"/>
            </a:endParaRPr>
          </a:p>
        </p:txBody>
      </p:sp>
      <p:sp>
        <p:nvSpPr>
          <p:cNvPr id="102" name="Google Shape;102;p16"/>
          <p:cNvSpPr txBox="1"/>
          <p:nvPr/>
        </p:nvSpPr>
        <p:spPr>
          <a:xfrm>
            <a:off x="107500" y="3658000"/>
            <a:ext cx="2923200" cy="2970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 A enim saepe ut galisum voluptatem ut magnam itaque ut soluta molestiae.</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Et sunt porro ut autem labore aut accusantium nobis et dolores voluptas. Eos corrupti dolorem id atque doloremque qui aperiam vero qui galisum rerum in similique repudiandae ea ducimus repellat. Ut galisum distinctio est ipsum officiis est doloremque repudiandae a obcaecati pariatur non quis vitae ut vitae dolores.</a:t>
            </a:r>
            <a:endParaRPr sz="1000">
              <a:solidFill>
                <a:schemeClr val="dk2"/>
              </a:solidFill>
              <a:latin typeface="Avenir"/>
              <a:ea typeface="Avenir"/>
              <a:cs typeface="Avenir"/>
              <a:sym typeface="Avenir"/>
            </a:endParaRPr>
          </a:p>
        </p:txBody>
      </p:sp>
      <p:sp>
        <p:nvSpPr>
          <p:cNvPr id="103" name="Google Shape;103;p16"/>
          <p:cNvSpPr txBox="1"/>
          <p:nvPr/>
        </p:nvSpPr>
        <p:spPr>
          <a:xfrm>
            <a:off x="107500" y="32578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2. Methods</a:t>
            </a:r>
            <a:endParaRPr b="1">
              <a:solidFill>
                <a:srgbClr val="FFFFFF"/>
              </a:solidFill>
              <a:latin typeface="Avenir"/>
              <a:ea typeface="Avenir"/>
              <a:cs typeface="Avenir"/>
              <a:sym typeface="Avenir"/>
            </a:endParaRPr>
          </a:p>
        </p:txBody>
      </p:sp>
      <p:sp>
        <p:nvSpPr>
          <p:cNvPr id="104" name="Google Shape;104;p16"/>
          <p:cNvSpPr txBox="1"/>
          <p:nvPr/>
        </p:nvSpPr>
        <p:spPr>
          <a:xfrm>
            <a:off x="31104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3. Summary</a:t>
            </a:r>
            <a:endParaRPr b="1">
              <a:solidFill>
                <a:srgbClr val="FFFFFF"/>
              </a:solidFill>
              <a:latin typeface="Avenir"/>
              <a:ea typeface="Avenir"/>
              <a:cs typeface="Avenir"/>
              <a:sym typeface="Avenir"/>
            </a:endParaRPr>
          </a:p>
        </p:txBody>
      </p:sp>
      <p:sp>
        <p:nvSpPr>
          <p:cNvPr id="105" name="Google Shape;105;p16"/>
          <p:cNvSpPr txBox="1"/>
          <p:nvPr/>
        </p:nvSpPr>
        <p:spPr>
          <a:xfrm>
            <a:off x="61189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4. Conclusions</a:t>
            </a:r>
            <a:endParaRPr b="1">
              <a:solidFill>
                <a:srgbClr val="FFFFFF"/>
              </a:solidFill>
              <a:latin typeface="Avenir"/>
              <a:ea typeface="Avenir"/>
              <a:cs typeface="Avenir"/>
              <a:sym typeface="Avenir"/>
            </a:endParaRPr>
          </a:p>
        </p:txBody>
      </p:sp>
      <p:sp>
        <p:nvSpPr>
          <p:cNvPr id="106" name="Google Shape;106;p16"/>
          <p:cNvSpPr txBox="1"/>
          <p:nvPr/>
        </p:nvSpPr>
        <p:spPr>
          <a:xfrm>
            <a:off x="6128700" y="46432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5. Acknowledgements</a:t>
            </a:r>
            <a:endParaRPr b="1">
              <a:solidFill>
                <a:srgbClr val="FFFFFF"/>
              </a:solidFill>
              <a:latin typeface="Avenir"/>
              <a:ea typeface="Avenir"/>
              <a:cs typeface="Avenir"/>
              <a:sym typeface="Avenir"/>
            </a:endParaRPr>
          </a:p>
        </p:txBody>
      </p:sp>
      <p:sp>
        <p:nvSpPr>
          <p:cNvPr id="107" name="Google Shape;107;p16"/>
          <p:cNvSpPr txBox="1"/>
          <p:nvPr/>
        </p:nvSpPr>
        <p:spPr>
          <a:xfrm>
            <a:off x="6122975" y="5043400"/>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endParaRPr sz="1000">
              <a:solidFill>
                <a:schemeClr val="dk2"/>
              </a:solidFill>
              <a:latin typeface="Avenir"/>
              <a:ea typeface="Avenir"/>
              <a:cs typeface="Avenir"/>
              <a:sym typeface="Avenir"/>
            </a:endParaRPr>
          </a:p>
        </p:txBody>
      </p:sp>
      <p:sp>
        <p:nvSpPr>
          <p:cNvPr id="108" name="Google Shape;108;p16"/>
          <p:cNvSpPr txBox="1"/>
          <p:nvPr/>
        </p:nvSpPr>
        <p:spPr>
          <a:xfrm>
            <a:off x="1515138" y="748688"/>
            <a:ext cx="6113700" cy="291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14154C"/>
                </a:solidFill>
                <a:latin typeface="Avenir"/>
                <a:ea typeface="Avenir"/>
                <a:cs typeface="Avenir"/>
                <a:sym typeface="Avenir"/>
              </a:rPr>
              <a:t>Presenter Name | Other Author Names</a:t>
            </a:r>
            <a:endParaRPr sz="1200">
              <a:solidFill>
                <a:srgbClr val="14154C"/>
              </a:solidFill>
              <a:latin typeface="Avenir"/>
              <a:ea typeface="Avenir"/>
              <a:cs typeface="Avenir"/>
              <a:sym typeface="Avenir"/>
            </a:endParaRPr>
          </a:p>
        </p:txBody>
      </p:sp>
      <p:sp>
        <p:nvSpPr>
          <p:cNvPr id="109" name="Google Shape;109;p16"/>
          <p:cNvSpPr txBox="1"/>
          <p:nvPr/>
        </p:nvSpPr>
        <p:spPr>
          <a:xfrm>
            <a:off x="6118900" y="1657375"/>
            <a:ext cx="2923200" cy="233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br>
              <a:rPr lang="en" sz="1000">
                <a:solidFill>
                  <a:schemeClr val="dk2"/>
                </a:solidFill>
                <a:latin typeface="Avenir"/>
                <a:ea typeface="Avenir"/>
                <a:cs typeface="Avenir"/>
                <a:sym typeface="Avenir"/>
              </a:rPr>
            </a:br>
            <a:br>
              <a:rPr lang="en" sz="1000">
                <a:solidFill>
                  <a:schemeClr val="dk2"/>
                </a:solidFill>
                <a:latin typeface="Avenir"/>
                <a:ea typeface="Avenir"/>
                <a:cs typeface="Avenir"/>
                <a:sym typeface="Avenir"/>
              </a:rPr>
            </a:br>
            <a:r>
              <a:rPr lang="en" sz="1000">
                <a:solidFill>
                  <a:schemeClr val="dk2"/>
                </a:solidFill>
                <a:latin typeface="Avenir"/>
                <a:ea typeface="Avenir"/>
                <a:cs typeface="Avenir"/>
                <a:sym typeface="Avenir"/>
              </a:rPr>
              <a:t>Ut quis repudiandae sed quod placeat ea debitis quia et esse unde. Eum enim similique et officiis praesentium eos fuga voluptatem. Ea praesentium dolores sit sunt ipsum aut quam quasi in assumenda quia et deleniti expedita. Vel facere recusandae et quia magnam ut iusto itaque est consectetur sapiente.</a:t>
            </a:r>
            <a:endParaRPr sz="1000">
              <a:solidFill>
                <a:schemeClr val="dk2"/>
              </a:solidFill>
              <a:latin typeface="Avenir"/>
              <a:ea typeface="Avenir"/>
              <a:cs typeface="Avenir"/>
              <a:sym typeface="Avenir"/>
            </a:endParaRPr>
          </a:p>
        </p:txBody>
      </p:sp>
      <p:sp>
        <p:nvSpPr>
          <p:cNvPr id="111" name="Google Shape;111;p16"/>
          <p:cNvSpPr txBox="1"/>
          <p:nvPr/>
        </p:nvSpPr>
        <p:spPr>
          <a:xfrm>
            <a:off x="3185350" y="4039850"/>
            <a:ext cx="2778900" cy="9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solidFill>
                  <a:schemeClr val="dk2"/>
                </a:solidFill>
              </a:rPr>
              <a:t>Caption Text Box for Chart</a:t>
            </a:r>
            <a:endParaRPr sz="700">
              <a:solidFill>
                <a:schemeClr val="dk2"/>
              </a:solidFill>
            </a:endParaRPr>
          </a:p>
        </p:txBody>
      </p:sp>
      <p:pic>
        <p:nvPicPr>
          <p:cNvPr id="112" name="Google Shape;112;p16"/>
          <p:cNvPicPr preferRelativeResize="0"/>
          <p:nvPr/>
        </p:nvPicPr>
        <p:blipFill>
          <a:blip r:embed="rId4">
            <a:alphaModFix/>
          </a:blip>
          <a:stretch>
            <a:fillRect/>
          </a:stretch>
        </p:blipFill>
        <p:spPr>
          <a:xfrm>
            <a:off x="3404950" y="1776350"/>
            <a:ext cx="2339701" cy="2339701"/>
          </a:xfrm>
          <a:prstGeom prst="rect">
            <a:avLst/>
          </a:prstGeom>
          <a:noFill/>
          <a:ln>
            <a:noFill/>
          </a:ln>
        </p:spPr>
      </p:pic>
      <p:pic>
        <p:nvPicPr>
          <p:cNvPr id="3" name="Picture 2" descr="A logo on a black background&#10;&#10;Description automatically generated">
            <a:extLst>
              <a:ext uri="{FF2B5EF4-FFF2-40B4-BE49-F238E27FC236}">
                <a16:creationId xmlns:a16="http://schemas.microsoft.com/office/drawing/2014/main" id="{BFC1C0EB-42A0-0849-E8E3-6CD8E61EA64C}"/>
              </a:ext>
            </a:extLst>
          </p:cNvPr>
          <p:cNvPicPr>
            <a:picLocks noChangeAspect="1"/>
          </p:cNvPicPr>
          <p:nvPr/>
        </p:nvPicPr>
        <p:blipFill>
          <a:blip r:embed="rId5"/>
          <a:stretch>
            <a:fillRect/>
          </a:stretch>
        </p:blipFill>
        <p:spPr>
          <a:xfrm>
            <a:off x="0" y="14143"/>
            <a:ext cx="1985124" cy="1108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6"/>
        <p:cNvGrpSpPr/>
        <p:nvPr/>
      </p:nvGrpSpPr>
      <p:grpSpPr>
        <a:xfrm>
          <a:off x="0" y="0"/>
          <a:ext cx="0" cy="0"/>
          <a:chOff x="0" y="0"/>
          <a:chExt cx="0" cy="0"/>
        </a:xfrm>
      </p:grpSpPr>
      <p:pic>
        <p:nvPicPr>
          <p:cNvPr id="117" name="Google Shape;117;p17"/>
          <p:cNvPicPr preferRelativeResize="0"/>
          <p:nvPr/>
        </p:nvPicPr>
        <p:blipFill>
          <a:blip r:embed="rId3">
            <a:alphaModFix/>
          </a:blip>
          <a:stretch>
            <a:fillRect/>
          </a:stretch>
        </p:blipFill>
        <p:spPr>
          <a:xfrm>
            <a:off x="6122950" y="5043400"/>
            <a:ext cx="2923200" cy="1654650"/>
          </a:xfrm>
          <a:prstGeom prst="rect">
            <a:avLst/>
          </a:prstGeom>
          <a:noFill/>
          <a:ln>
            <a:noFill/>
          </a:ln>
        </p:spPr>
      </p:pic>
      <p:sp>
        <p:nvSpPr>
          <p:cNvPr id="118" name="Google Shape;118;p17"/>
          <p:cNvSpPr txBox="1"/>
          <p:nvPr/>
        </p:nvSpPr>
        <p:spPr>
          <a:xfrm>
            <a:off x="6122975" y="5043400"/>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endParaRPr sz="1000">
              <a:solidFill>
                <a:schemeClr val="dk2"/>
              </a:solidFill>
              <a:latin typeface="Avenir"/>
              <a:ea typeface="Avenir"/>
              <a:cs typeface="Avenir"/>
              <a:sym typeface="Avenir"/>
            </a:endParaRPr>
          </a:p>
        </p:txBody>
      </p:sp>
      <p:pic>
        <p:nvPicPr>
          <p:cNvPr id="119" name="Google Shape;119;p17"/>
          <p:cNvPicPr preferRelativeResize="0"/>
          <p:nvPr/>
        </p:nvPicPr>
        <p:blipFill>
          <a:blip r:embed="rId3">
            <a:alphaModFix/>
          </a:blip>
          <a:stretch>
            <a:fillRect/>
          </a:stretch>
        </p:blipFill>
        <p:spPr>
          <a:xfrm>
            <a:off x="6122950" y="1674325"/>
            <a:ext cx="2923200" cy="2799525"/>
          </a:xfrm>
          <a:prstGeom prst="rect">
            <a:avLst/>
          </a:prstGeom>
          <a:noFill/>
          <a:ln>
            <a:noFill/>
          </a:ln>
        </p:spPr>
      </p:pic>
      <p:sp>
        <p:nvSpPr>
          <p:cNvPr id="120" name="Google Shape;120;p17"/>
          <p:cNvSpPr txBox="1"/>
          <p:nvPr/>
        </p:nvSpPr>
        <p:spPr>
          <a:xfrm>
            <a:off x="6118900" y="1657375"/>
            <a:ext cx="2923200" cy="233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2"/>
                </a:solidFill>
                <a:latin typeface="Avenir"/>
                <a:ea typeface="Avenir"/>
                <a:cs typeface="Avenir"/>
                <a:sym typeface="Avenir"/>
              </a:rPr>
              <a:t>Lorem ipsum dolor sit amet. Aut quod quod ut dolorem porro est quaerat ipsa ad cumque voluptates a labore consectetur eos repellat ipsa aut natus quibusdam. In illo galisum qui incidunt nisi sit mollitia incidunt est voluptatum nihil?</a:t>
            </a:r>
            <a:br>
              <a:rPr lang="en" sz="1000">
                <a:solidFill>
                  <a:schemeClr val="dk2"/>
                </a:solidFill>
                <a:latin typeface="Avenir"/>
                <a:ea typeface="Avenir"/>
                <a:cs typeface="Avenir"/>
                <a:sym typeface="Avenir"/>
              </a:rPr>
            </a:br>
            <a:br>
              <a:rPr lang="en" sz="1000">
                <a:solidFill>
                  <a:schemeClr val="dk2"/>
                </a:solidFill>
                <a:latin typeface="Avenir"/>
                <a:ea typeface="Avenir"/>
                <a:cs typeface="Avenir"/>
                <a:sym typeface="Avenir"/>
              </a:rPr>
            </a:br>
            <a:r>
              <a:rPr lang="en" sz="1000">
                <a:solidFill>
                  <a:schemeClr val="dk2"/>
                </a:solidFill>
                <a:latin typeface="Avenir"/>
                <a:ea typeface="Avenir"/>
                <a:cs typeface="Avenir"/>
                <a:sym typeface="Avenir"/>
              </a:rPr>
              <a:t>Ut quis repudiandae sed quod placeat ea debitis quia et esse unde. Eum enim similique et officiis praesentium eos fuga voluptatem. Ea praesentium dolores sit sunt ipsum aut quam quasi in assumenda quia et deleniti expedita. Vel facere recusandae et quia magnam ut iusto itaque est consectetur sapiente.</a:t>
            </a:r>
            <a:endParaRPr sz="1000">
              <a:solidFill>
                <a:schemeClr val="dk2"/>
              </a:solidFill>
              <a:latin typeface="Avenir"/>
              <a:ea typeface="Avenir"/>
              <a:cs typeface="Avenir"/>
              <a:sym typeface="Avenir"/>
            </a:endParaRPr>
          </a:p>
        </p:txBody>
      </p:sp>
      <p:pic>
        <p:nvPicPr>
          <p:cNvPr id="121" name="Google Shape;121;p17"/>
          <p:cNvPicPr preferRelativeResize="0"/>
          <p:nvPr/>
        </p:nvPicPr>
        <p:blipFill>
          <a:blip r:embed="rId3">
            <a:alphaModFix/>
          </a:blip>
          <a:stretch>
            <a:fillRect/>
          </a:stretch>
        </p:blipFill>
        <p:spPr>
          <a:xfrm>
            <a:off x="3115225" y="1674325"/>
            <a:ext cx="2923200" cy="5048300"/>
          </a:xfrm>
          <a:prstGeom prst="rect">
            <a:avLst/>
          </a:prstGeom>
          <a:noFill/>
          <a:ln>
            <a:noFill/>
          </a:ln>
        </p:spPr>
      </p:pic>
      <p:sp>
        <p:nvSpPr>
          <p:cNvPr id="122" name="Google Shape;122;p17"/>
          <p:cNvSpPr txBox="1"/>
          <p:nvPr/>
        </p:nvSpPr>
        <p:spPr>
          <a:xfrm>
            <a:off x="3110400" y="1657375"/>
            <a:ext cx="2923200" cy="473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endParaRPr sz="1000">
              <a:solidFill>
                <a:srgbClr val="212529"/>
              </a:solidFill>
              <a:latin typeface="Avenir"/>
              <a:ea typeface="Avenir"/>
              <a:cs typeface="Avenir"/>
              <a:sym typeface="Avenir"/>
            </a:endParaRPr>
          </a:p>
          <a:p>
            <a:pPr marL="0" lvl="0" indent="0" algn="l" rtl="0">
              <a:lnSpc>
                <a:spcPct val="115000"/>
              </a:lnSpc>
              <a:spcBef>
                <a:spcPts val="1200"/>
              </a:spcBef>
              <a:spcAft>
                <a:spcPts val="0"/>
              </a:spcAft>
              <a:buNone/>
            </a:pPr>
            <a:r>
              <a:rPr lang="en" sz="1000">
                <a:solidFill>
                  <a:srgbClr val="212529"/>
                </a:solidFill>
                <a:latin typeface="Avenir"/>
                <a:ea typeface="Avenir"/>
                <a:cs typeface="Avenir"/>
                <a:sym typeface="Avenir"/>
              </a:rPr>
              <a:t>Pariatur non quis vitae ut vitae dolores. Aut voluptatibus totam aut ipsam ipsam in magnam quaerat non accusantium perferendis.</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Quo sequi provident est nihil perspiciatis qui corporis molestiae. Ad architecto aliquam ea eligendi itaque et omnis unde sit quisquam totam. Eum corrupti galisum aut voluptatum temporibus aut cumque debitis nam voluptas illum sed officiis sapiente ut quas quas nam veniam officia?</a:t>
            </a:r>
            <a:endParaRPr sz="800">
              <a:solidFill>
                <a:schemeClr val="dk2"/>
              </a:solidFill>
              <a:latin typeface="Avenir"/>
              <a:ea typeface="Avenir"/>
              <a:cs typeface="Avenir"/>
              <a:sym typeface="Avenir"/>
            </a:endParaRPr>
          </a:p>
        </p:txBody>
      </p:sp>
      <p:pic>
        <p:nvPicPr>
          <p:cNvPr id="123" name="Google Shape;123;p17"/>
          <p:cNvPicPr preferRelativeResize="0"/>
          <p:nvPr/>
        </p:nvPicPr>
        <p:blipFill>
          <a:blip r:embed="rId3">
            <a:alphaModFix/>
          </a:blip>
          <a:stretch>
            <a:fillRect/>
          </a:stretch>
        </p:blipFill>
        <p:spPr>
          <a:xfrm>
            <a:off x="107500" y="3658000"/>
            <a:ext cx="2923200" cy="3047025"/>
          </a:xfrm>
          <a:prstGeom prst="rect">
            <a:avLst/>
          </a:prstGeom>
          <a:noFill/>
          <a:ln>
            <a:noFill/>
          </a:ln>
        </p:spPr>
      </p:pic>
      <p:sp>
        <p:nvSpPr>
          <p:cNvPr id="124" name="Google Shape;124;p17"/>
          <p:cNvSpPr txBox="1"/>
          <p:nvPr/>
        </p:nvSpPr>
        <p:spPr>
          <a:xfrm>
            <a:off x="107500" y="3658000"/>
            <a:ext cx="2923200" cy="2970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 A enim saepe ut galisum voluptatem ut magnam itaque ut soluta molestiae.</a:t>
            </a:r>
            <a:endParaRPr sz="1000">
              <a:solidFill>
                <a:srgbClr val="212529"/>
              </a:solidFill>
              <a:latin typeface="Avenir"/>
              <a:ea typeface="Avenir"/>
              <a:cs typeface="Avenir"/>
              <a:sym typeface="Avenir"/>
            </a:endParaRPr>
          </a:p>
          <a:p>
            <a:pPr marL="0" lvl="0" indent="0" algn="l" rtl="0">
              <a:lnSpc>
                <a:spcPct val="115000"/>
              </a:lnSpc>
              <a:spcBef>
                <a:spcPts val="1200"/>
              </a:spcBef>
              <a:spcAft>
                <a:spcPts val="1200"/>
              </a:spcAft>
              <a:buNone/>
            </a:pPr>
            <a:r>
              <a:rPr lang="en" sz="1000">
                <a:solidFill>
                  <a:srgbClr val="212529"/>
                </a:solidFill>
                <a:latin typeface="Avenir"/>
                <a:ea typeface="Avenir"/>
                <a:cs typeface="Avenir"/>
                <a:sym typeface="Avenir"/>
              </a:rPr>
              <a:t>Et sunt porro ut autem labore aut accusantium nobis et dolores voluptas. Eos corrupti dolorem id atque doloremque qui aperiam vero qui galisum rerum in similique repudiandae ea ducimus repellat. Ut galisum distinctio est ipsum officiis est doloremque repudiandae a obcaecati pariatur non quis vitae ut vitae dolores.</a:t>
            </a:r>
            <a:endParaRPr sz="1000">
              <a:solidFill>
                <a:schemeClr val="dk2"/>
              </a:solidFill>
              <a:latin typeface="Avenir"/>
              <a:ea typeface="Avenir"/>
              <a:cs typeface="Avenir"/>
              <a:sym typeface="Avenir"/>
            </a:endParaRPr>
          </a:p>
        </p:txBody>
      </p:sp>
      <p:pic>
        <p:nvPicPr>
          <p:cNvPr id="125" name="Google Shape;125;p17"/>
          <p:cNvPicPr preferRelativeResize="0"/>
          <p:nvPr/>
        </p:nvPicPr>
        <p:blipFill>
          <a:blip r:embed="rId3">
            <a:alphaModFix/>
          </a:blip>
          <a:stretch>
            <a:fillRect/>
          </a:stretch>
        </p:blipFill>
        <p:spPr>
          <a:xfrm>
            <a:off x="101900" y="1674325"/>
            <a:ext cx="2923200" cy="1506550"/>
          </a:xfrm>
          <a:prstGeom prst="rect">
            <a:avLst/>
          </a:prstGeom>
          <a:noFill/>
          <a:ln>
            <a:noFill/>
          </a:ln>
        </p:spPr>
      </p:pic>
      <p:sp>
        <p:nvSpPr>
          <p:cNvPr id="126" name="Google Shape;126;p17"/>
          <p:cNvSpPr txBox="1"/>
          <p:nvPr/>
        </p:nvSpPr>
        <p:spPr>
          <a:xfrm>
            <a:off x="103450" y="1674325"/>
            <a:ext cx="29232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rgbClr val="212529"/>
                </a:solidFill>
                <a:latin typeface="Avenir"/>
                <a:ea typeface="Avenir"/>
                <a:cs typeface="Avenir"/>
                <a:sym typeface="Avenir"/>
              </a:rPr>
              <a:t>Lorem ipsum dolor sit amet. Qui placeat eveniet vel Quis neque ea eligendi nostrum non incidunt ipsum et quos iure ut quibusdam voluptatum et eaque provident! Et repellat odit non galisum neque ex voluptatem ratione nam quam praesentium et suscipit reiciendis.</a:t>
            </a:r>
            <a:endParaRPr sz="1000">
              <a:solidFill>
                <a:schemeClr val="dk2"/>
              </a:solidFill>
              <a:latin typeface="Avenir"/>
              <a:ea typeface="Avenir"/>
              <a:cs typeface="Avenir"/>
              <a:sym typeface="Avenir"/>
            </a:endParaRPr>
          </a:p>
        </p:txBody>
      </p:sp>
      <p:sp>
        <p:nvSpPr>
          <p:cNvPr id="127" name="Google Shape;127;p17"/>
          <p:cNvSpPr txBox="1"/>
          <p:nvPr/>
        </p:nvSpPr>
        <p:spPr>
          <a:xfrm>
            <a:off x="1515150" y="147413"/>
            <a:ext cx="6113700" cy="601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a:solidFill>
                  <a:srgbClr val="14154C"/>
                </a:solidFill>
                <a:latin typeface="Avenir"/>
                <a:ea typeface="Avenir"/>
                <a:cs typeface="Avenir"/>
                <a:sym typeface="Avenir"/>
              </a:rPr>
              <a:t>Title</a:t>
            </a:r>
            <a:endParaRPr sz="3600">
              <a:solidFill>
                <a:srgbClr val="14154C"/>
              </a:solidFill>
              <a:latin typeface="Avenir"/>
              <a:ea typeface="Avenir"/>
              <a:cs typeface="Avenir"/>
              <a:sym typeface="Avenir"/>
            </a:endParaRPr>
          </a:p>
        </p:txBody>
      </p:sp>
      <p:sp>
        <p:nvSpPr>
          <p:cNvPr id="128" name="Google Shape;128;p17"/>
          <p:cNvSpPr txBox="1"/>
          <p:nvPr/>
        </p:nvSpPr>
        <p:spPr>
          <a:xfrm>
            <a:off x="10345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1. Introduction</a:t>
            </a:r>
            <a:endParaRPr b="1">
              <a:solidFill>
                <a:srgbClr val="FFFFFF"/>
              </a:solidFill>
              <a:latin typeface="Avenir"/>
              <a:ea typeface="Avenir"/>
              <a:cs typeface="Avenir"/>
              <a:sym typeface="Avenir"/>
            </a:endParaRPr>
          </a:p>
        </p:txBody>
      </p:sp>
      <p:sp>
        <p:nvSpPr>
          <p:cNvPr id="129" name="Google Shape;129;p17"/>
          <p:cNvSpPr txBox="1"/>
          <p:nvPr/>
        </p:nvSpPr>
        <p:spPr>
          <a:xfrm>
            <a:off x="107500" y="32578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2. Methods</a:t>
            </a:r>
            <a:endParaRPr b="1">
              <a:solidFill>
                <a:srgbClr val="FFFFFF"/>
              </a:solidFill>
              <a:latin typeface="Avenir"/>
              <a:ea typeface="Avenir"/>
              <a:cs typeface="Avenir"/>
              <a:sym typeface="Avenir"/>
            </a:endParaRPr>
          </a:p>
        </p:txBody>
      </p:sp>
      <p:sp>
        <p:nvSpPr>
          <p:cNvPr id="130" name="Google Shape;130;p17"/>
          <p:cNvSpPr txBox="1"/>
          <p:nvPr/>
        </p:nvSpPr>
        <p:spPr>
          <a:xfrm>
            <a:off x="31104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3. Summary</a:t>
            </a:r>
            <a:endParaRPr b="1">
              <a:solidFill>
                <a:srgbClr val="FFFFFF"/>
              </a:solidFill>
              <a:latin typeface="Avenir"/>
              <a:ea typeface="Avenir"/>
              <a:cs typeface="Avenir"/>
              <a:sym typeface="Avenir"/>
            </a:endParaRPr>
          </a:p>
        </p:txBody>
      </p:sp>
      <p:sp>
        <p:nvSpPr>
          <p:cNvPr id="131" name="Google Shape;131;p17"/>
          <p:cNvSpPr txBox="1"/>
          <p:nvPr/>
        </p:nvSpPr>
        <p:spPr>
          <a:xfrm>
            <a:off x="6118900" y="1274125"/>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4. Conclusions</a:t>
            </a:r>
            <a:endParaRPr b="1">
              <a:solidFill>
                <a:srgbClr val="FFFFFF"/>
              </a:solidFill>
              <a:latin typeface="Avenir"/>
              <a:ea typeface="Avenir"/>
              <a:cs typeface="Avenir"/>
              <a:sym typeface="Avenir"/>
            </a:endParaRPr>
          </a:p>
        </p:txBody>
      </p:sp>
      <p:sp>
        <p:nvSpPr>
          <p:cNvPr id="132" name="Google Shape;132;p17"/>
          <p:cNvSpPr txBox="1"/>
          <p:nvPr/>
        </p:nvSpPr>
        <p:spPr>
          <a:xfrm>
            <a:off x="6128700" y="4643200"/>
            <a:ext cx="2923200" cy="400200"/>
          </a:xfrm>
          <a:prstGeom prst="rect">
            <a:avLst/>
          </a:prstGeom>
          <a:solidFill>
            <a:srgbClr val="14154C"/>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rgbClr val="FFFFFF"/>
                </a:solidFill>
                <a:latin typeface="Avenir"/>
                <a:ea typeface="Avenir"/>
                <a:cs typeface="Avenir"/>
                <a:sym typeface="Avenir"/>
              </a:rPr>
              <a:t>5. Acknowledgements</a:t>
            </a:r>
            <a:endParaRPr b="1">
              <a:solidFill>
                <a:srgbClr val="FFFFFF"/>
              </a:solidFill>
              <a:latin typeface="Avenir"/>
              <a:ea typeface="Avenir"/>
              <a:cs typeface="Avenir"/>
              <a:sym typeface="Avenir"/>
            </a:endParaRPr>
          </a:p>
        </p:txBody>
      </p:sp>
      <p:sp>
        <p:nvSpPr>
          <p:cNvPr id="133" name="Google Shape;133;p17"/>
          <p:cNvSpPr txBox="1"/>
          <p:nvPr/>
        </p:nvSpPr>
        <p:spPr>
          <a:xfrm>
            <a:off x="1515138" y="748688"/>
            <a:ext cx="6113700" cy="291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14154C"/>
                </a:solidFill>
                <a:latin typeface="Avenir"/>
                <a:ea typeface="Avenir"/>
                <a:cs typeface="Avenir"/>
                <a:sym typeface="Avenir"/>
              </a:rPr>
              <a:t>Presenter Name | Other Author Names</a:t>
            </a:r>
            <a:endParaRPr sz="1200">
              <a:solidFill>
                <a:srgbClr val="14154C"/>
              </a:solidFill>
              <a:latin typeface="Avenir"/>
              <a:ea typeface="Avenir"/>
              <a:cs typeface="Avenir"/>
              <a:sym typeface="Avenir"/>
            </a:endParaRPr>
          </a:p>
        </p:txBody>
      </p:sp>
      <p:sp>
        <p:nvSpPr>
          <p:cNvPr id="135" name="Google Shape;135;p17"/>
          <p:cNvSpPr txBox="1"/>
          <p:nvPr/>
        </p:nvSpPr>
        <p:spPr>
          <a:xfrm>
            <a:off x="3185350" y="4039850"/>
            <a:ext cx="2778900" cy="9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solidFill>
                  <a:schemeClr val="dk2"/>
                </a:solidFill>
              </a:rPr>
              <a:t>Caption Text Box for Chart</a:t>
            </a:r>
            <a:endParaRPr sz="700">
              <a:solidFill>
                <a:schemeClr val="dk2"/>
              </a:solidFill>
            </a:endParaRPr>
          </a:p>
        </p:txBody>
      </p:sp>
      <p:pic>
        <p:nvPicPr>
          <p:cNvPr id="136" name="Google Shape;136;p17"/>
          <p:cNvPicPr preferRelativeResize="0"/>
          <p:nvPr/>
        </p:nvPicPr>
        <p:blipFill>
          <a:blip r:embed="rId4">
            <a:alphaModFix/>
          </a:blip>
          <a:stretch>
            <a:fillRect/>
          </a:stretch>
        </p:blipFill>
        <p:spPr>
          <a:xfrm>
            <a:off x="3404950" y="1776350"/>
            <a:ext cx="2339701" cy="2339701"/>
          </a:xfrm>
          <a:prstGeom prst="rect">
            <a:avLst/>
          </a:prstGeom>
          <a:noFill/>
          <a:ln>
            <a:noFill/>
          </a:ln>
        </p:spPr>
      </p:pic>
      <p:pic>
        <p:nvPicPr>
          <p:cNvPr id="3" name="Picture 2" descr="A logo on a black background&#10;&#10;Description automatically generated">
            <a:extLst>
              <a:ext uri="{FF2B5EF4-FFF2-40B4-BE49-F238E27FC236}">
                <a16:creationId xmlns:a16="http://schemas.microsoft.com/office/drawing/2014/main" id="{8E662444-5A9D-15E2-2E41-550E0F37B283}"/>
              </a:ext>
            </a:extLst>
          </p:cNvPr>
          <p:cNvPicPr>
            <a:picLocks noChangeAspect="1"/>
          </p:cNvPicPr>
          <p:nvPr/>
        </p:nvPicPr>
        <p:blipFill>
          <a:blip r:embed="rId5"/>
          <a:stretch>
            <a:fillRect/>
          </a:stretch>
        </p:blipFill>
        <p:spPr>
          <a:xfrm>
            <a:off x="0" y="0"/>
            <a:ext cx="2060028" cy="1150015"/>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14154C"/>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1143</Words>
  <Application>Microsoft Macintosh PowerPoint</Application>
  <PresentationFormat>On-screen Show (4:3)</PresentationFormat>
  <Paragraphs>69</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Avenir</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Lang, Deborah Apsel</cp:lastModifiedBy>
  <cp:revision>1</cp:revision>
  <dcterms:modified xsi:type="dcterms:W3CDTF">2024-11-01T16:46:06Z</dcterms:modified>
</cp:coreProperties>
</file>