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2" r:id="rId3"/>
  </p:sldIdLst>
  <p:sldSz cx="12192000" cy="6858000"/>
  <p:notesSz cx="6858000" cy="9144000"/>
  <p:embeddedFontLst>
    <p:embeddedFont>
      <p:font typeface="Avenir Black" panose="02000503020000020003" pitchFamily="2" charset="0"/>
      <p:bold r:id="rId6"/>
      <p:italic r:id="rId7"/>
      <p:boldItalic r:id="rId8"/>
    </p:embeddedFont>
    <p:embeddedFont>
      <p:font typeface="Avenir Book" panose="02000503020000020003" pitchFamily="2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413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C87410-86E1-2F22-3F53-3A4AA30094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EC613D-92E1-52B1-E184-5C6A1E9EAD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3BCE5-ECA9-3044-B4CE-D9B55EFABC4B}" type="datetimeFigureOut">
              <a:rPr lang="en-US" smtClean="0"/>
              <a:t>10/3/24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CF621-9E12-D64D-B7B4-B2F3F2DD8D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B1079-F7F8-1C25-710D-E0D338408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29867-3693-2645-B319-9FD4C03BB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98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2T17:34:07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2T17:35:09.5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939 0 24575,'-15'0'0,"-3"0"0,1 0 0,1 0 0,1 0 0,3 0 0,-5 0 0,5 0 0,1 0 0,3 0 0,1 0 0,0 0 0,-5 0 0,1 0 0,-4 0 0,0 0 0,-1 0 0,-5 0 0,4 0 0,-8 0 0,-3 0 0,-5 0 0,-5 0 0,4 0 0,-3 0 0,4 0 0,0 0 0,1 4 0,5 1 0,1 0 0,4 2 0,1-2 0,0 3 0,4 0 0,-4 1 0,9-2 0,-3 1 0,2 0 0,1 0 0,-3 0 0,6-1 0,-6 1 0,7-1 0,-4 5 0,5-4 0,-1 7 0,0-7 0,0 7 0,0-2 0,1-1 0,-1 3 0,0-7 0,0 7 0,1-3 0,-1 4 0,0-1 0,3 1 0,-2 0 0,6 0 0,-3 0 0,1 0 0,2 5 0,-3-4 0,4 4 0,0 0 0,0-4 0,0 8 0,0-3 0,0 5 0,0-1 0,0-4 0,0 3 0,0-8 0,0 4 0,0-5 0,0-4 0,3 0 0,2-1 0,2-3 0,1 3 0,-1-4 0,1 5 0,-1-4 0,1 7 0,3-7 0,2 8 0,3-8 0,-4 8 0,3-7 0,2 7 0,1-7 0,2 7 0,1-3 0,-4-1 0,9 5 0,-9-4 0,8 0 0,-8 2 0,9-5 0,-4 2 0,4 1 0,-4-4 0,3 4 0,-3-5 0,0 4 0,3-2 0,-3 2 0,4-3 0,1 4 0,-1-4 0,6 5 0,-4-2 0,4-1 0,-6 1 0,1-3 0,-6 0 0,5-1 0,-9 0 0,8 1 0,-7-1 0,7 1 0,-3-4 0,4 2 0,1-6 0,4 8 0,3-8 0,4 7 0,0-7 0,1 8 0,5-8 0,2 8 0,0-8 0,5 8 0,-11-3 0,4-1 0,-11 3 0,-1-7 0,-6 3 0,1 0 0,-1-3 0,1 3 0,-1-4 0,1 0 0,-1 0 0,-4 0 0,3 0 0,-7 0 0,7 0 0,-8 0 0,0 0 0,-2-4 0,-3 0 0,4-8 0,0 3 0,1-11 0,4 6 0,-3-7 0,8-2 0,-8 6 0,4-5 0,-10 5 0,3 1 0,-6 4 0,2 1 0,-3 3 0,-4 1 0,-1 0 0,0-4 0,2-2 0,-1-7 0,4-2 0,-7-5 0,3-5 0,0 4 0,-3-4 0,3 10 0,-4-3 0,0 3 0,0 0 0,0-3 0,0 7 0,0-7 0,0 3 0,-4-5 0,-1 1 0,-4-1 0,0 1 0,-3 4 0,2-4 0,-2 4 0,3 0 0,-4-3 0,4 7 0,-3-2 0,4 3 0,-4 1 0,3 4 0,-3-3 0,5 6 0,-1-2 0,-3 0 0,3 2 0,-4 1 0,1 1 0,3 3 0,-8-4 0,4 0 0,-4 0 0,-5 0 0,4-4 0,-9 2 0,4-6 0,-9 6 0,3-7 0,-10 6 0,11-5 0,-11 5 0,10-2 0,-4 4 0,1 0 0,3 0 0,-4 3 0,0-2 0,-1 7 0,-1-7 0,-3 7 0,4-3 0,-6-1 0,6 4 0,1-3 0,6 0 0,-1 3 0,1-3 0,4 4 0,-4 0 0,9-3 0,-4 2 0,5-3 0,4 4 0,-4 0 0,8 0 0,-3 0 0,4 0 0,2 0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2T17:35:10.8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1 312 24575,'19'-8'0,"13"-8"0,4-10 0,15-5 0,-10 5 0,9-4 0,-8 4 0,9 0 0,-10 1 0,4 5 0,-12 5 0,-1-2 0,-11 11 0,0-9 0,-5 13 0,-4-9 0,4 10 0,-8-2 0,3 3 0,-4-3 0,-3 2 0,0-2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2T17:35:12.4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 24575,'0'41'0,"0"-16"0,0 12 0,0-20 0,0-5 0,0-1 0,0-4 0,0 0 0,0 0 0,0 4 0,0 1 0,0 8 0,-4-2 0,3 2 0,-6-4 0,6 0 0,-3-3 0,1 2 0,2-7 0,-3 3 0,1-7 0,5-1 0,-1-3 0,6 0 0,0 0 0,1 0 0,-1 0 0,4 0 0,1 4 0,4 0 0,0 5 0,1-5 0,-1 3 0,0-6 0,0 6 0,0-6 0,-4 3 0,3-4 0,-7 0 0,4 0 0,-5 0 0,0 0 0,0 0 0,-3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81B58-E648-2140-9053-40D8B6E27298}" type="datetimeFigureOut">
              <a:rPr lang="en-US" smtClean="0"/>
              <a:t>10/3/24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BAC5E-292B-0044-9D90-EDAB846DF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BAC5E-292B-0044-9D90-EDAB846DFC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1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083DA68-1EA2-541A-2A3A-39E203C11D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background with white lines&#10;&#10;Description automatically generated with low confidence">
            <a:extLst>
              <a:ext uri="{FF2B5EF4-FFF2-40B4-BE49-F238E27FC236}">
                <a16:creationId xmlns:a16="http://schemas.microsoft.com/office/drawing/2014/main" id="{D10B0C95-4949-21BA-8E38-49E149D2C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B92BC41-0825-D023-E2CF-492358DDD5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957" y="5162817"/>
            <a:ext cx="9068274" cy="11835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500"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  <a:p>
            <a:r>
              <a:rPr lang="en-US" dirty="0"/>
              <a:t>Date</a:t>
            </a:r>
          </a:p>
        </p:txBody>
      </p:sp>
      <p:pic>
        <p:nvPicPr>
          <p:cNvPr id="12" name="Picture 11" descr="A black background with blue text&#10;&#10;Description automatically generated with low confidence">
            <a:extLst>
              <a:ext uri="{FF2B5EF4-FFF2-40B4-BE49-F238E27FC236}">
                <a16:creationId xmlns:a16="http://schemas.microsoft.com/office/drawing/2014/main" id="{AE60BA99-79E2-1314-2210-80E6FFC673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892" y="769429"/>
            <a:ext cx="3944235" cy="1459621"/>
          </a:xfrm>
          <a:prstGeom prst="rect">
            <a:avLst/>
          </a:prstGeom>
        </p:spPr>
      </p:pic>
      <p:pic>
        <p:nvPicPr>
          <p:cNvPr id="14" name="Picture 13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D3D357D0-34B0-FD89-EF08-467FB2B8CC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23109" y="1106177"/>
            <a:ext cx="3083467" cy="76927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FC3607-A59D-B3D2-D312-223178771800}"/>
              </a:ext>
            </a:extLst>
          </p:cNvPr>
          <p:cNvCxnSpPr/>
          <p:nvPr userDrawn="1"/>
        </p:nvCxnSpPr>
        <p:spPr>
          <a:xfrm>
            <a:off x="4453336" y="910910"/>
            <a:ext cx="0" cy="1183136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877C019-37D6-98BC-14F8-488FA46B46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957" y="2329543"/>
            <a:ext cx="9068274" cy="2486818"/>
          </a:xfrm>
        </p:spPr>
        <p:txBody>
          <a:bodyPr anchor="b" anchorCtr="0">
            <a:normAutofit/>
          </a:bodyPr>
          <a:lstStyle>
            <a:lvl1pPr algn="l">
              <a:lnSpc>
                <a:spcPts val="7200"/>
              </a:lnSpc>
              <a:defRPr sz="6000"/>
            </a:lvl1pPr>
          </a:lstStyle>
          <a:p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5474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95ABD74-3C06-70EA-5B1F-E16B362625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5D99A6-7D2F-CDD1-4414-50900FFF2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582" y="1351929"/>
            <a:ext cx="8775975" cy="2852737"/>
          </a:xfrm>
        </p:spPr>
        <p:txBody>
          <a:bodyPr anchor="b" anchorCtr="0"/>
          <a:lstStyle>
            <a:lvl1pPr>
              <a:lnSpc>
                <a:spcPts val="72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Divider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600B2-7EB5-0430-E0FB-EA4877EAD4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2582" y="4784035"/>
            <a:ext cx="8775975" cy="94780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8BA474-B280-ADB9-9C0E-BAD7E7D1FA63}"/>
              </a:ext>
            </a:extLst>
          </p:cNvPr>
          <p:cNvSpPr txBox="1"/>
          <p:nvPr userDrawn="1"/>
        </p:nvSpPr>
        <p:spPr>
          <a:xfrm>
            <a:off x="10745872" y="6421524"/>
            <a:ext cx="1343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tx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tx1"/>
              </a:solidFill>
              <a:latin typeface="Avenir Black" panose="02000503020000020003" pitchFamily="2" charset="0"/>
            </a:endParaRPr>
          </a:p>
        </p:txBody>
      </p:sp>
      <p:pic>
        <p:nvPicPr>
          <p:cNvPr id="4" name="Picture 3" descr="A picture containing screenshot, logo, graphics, carmine&#10;&#10;Description automatically generated">
            <a:extLst>
              <a:ext uri="{FF2B5EF4-FFF2-40B4-BE49-F238E27FC236}">
                <a16:creationId xmlns:a16="http://schemas.microsoft.com/office/drawing/2014/main" id="{C6630D36-F0A5-F925-518D-4F10C1930E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80499" y="6448761"/>
            <a:ext cx="2422525" cy="31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1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 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, rectangle, design, red&#10;&#10;Description automatically generated">
            <a:extLst>
              <a:ext uri="{FF2B5EF4-FFF2-40B4-BE49-F238E27FC236}">
                <a16:creationId xmlns:a16="http://schemas.microsoft.com/office/drawing/2014/main" id="{A7836A51-C262-F90F-106F-A6BE55A6E0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789E09C-BF4A-8DBD-52B4-0773E72C02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582" y="1351929"/>
            <a:ext cx="10787253" cy="2852737"/>
          </a:xfrm>
        </p:spPr>
        <p:txBody>
          <a:bodyPr anchor="b" anchorCtr="0">
            <a:normAutofit/>
          </a:bodyPr>
          <a:lstStyle>
            <a:lvl1pPr algn="ctr"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Quote Text.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AF00C8-4C40-B32B-6966-EF87C3F9DB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74421" y="4511889"/>
            <a:ext cx="7843158" cy="947806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Quote Author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C38D1-7540-30A6-0FAA-E88A87799FA8}"/>
              </a:ext>
            </a:extLst>
          </p:cNvPr>
          <p:cNvSpPr txBox="1"/>
          <p:nvPr userDrawn="1"/>
        </p:nvSpPr>
        <p:spPr>
          <a:xfrm>
            <a:off x="11608904" y="6421524"/>
            <a:ext cx="48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bg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2DEB07-C7E0-361C-0781-530F936B82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083688" y="6448761"/>
            <a:ext cx="2416147" cy="31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8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 Slide –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836A51-C262-F90F-106F-A6BE55A6E0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789E09C-BF4A-8DBD-52B4-0773E72C02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582" y="1351929"/>
            <a:ext cx="10787253" cy="2852737"/>
          </a:xfrm>
        </p:spPr>
        <p:txBody>
          <a:bodyPr anchor="b" anchorCtr="0">
            <a:normAutofit/>
          </a:bodyPr>
          <a:lstStyle>
            <a:lvl1pPr algn="ctr"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Statement Text.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AF00C8-4C40-B32B-6966-EF87C3F9DB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74421" y="4511889"/>
            <a:ext cx="7843158" cy="947806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Quote Author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C38D1-7540-30A6-0FAA-E88A87799FA8}"/>
              </a:ext>
            </a:extLst>
          </p:cNvPr>
          <p:cNvSpPr txBox="1"/>
          <p:nvPr userDrawn="1"/>
        </p:nvSpPr>
        <p:spPr>
          <a:xfrm>
            <a:off x="11608904" y="6421524"/>
            <a:ext cx="48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bg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2DEB07-C7E0-361C-0781-530F936B82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083688" y="6448761"/>
            <a:ext cx="2416147" cy="31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2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836A51-C262-F90F-106F-A6BE55A6E0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789E09C-BF4A-8DBD-52B4-0773E72C02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582" y="1351929"/>
            <a:ext cx="10787253" cy="2852737"/>
          </a:xfrm>
        </p:spPr>
        <p:txBody>
          <a:bodyPr anchor="b" anchorCtr="0">
            <a:normAutofit/>
          </a:bodyPr>
          <a:lstStyle>
            <a:lvl1pPr algn="ctr">
              <a:lnSpc>
                <a:spcPts val="5040"/>
              </a:lnSpc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Quote Text.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AF00C8-4C40-B32B-6966-EF87C3F9DB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74421" y="4511889"/>
            <a:ext cx="7843158" cy="947806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Quote Author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C38D1-7540-30A6-0FAA-E88A87799FA8}"/>
              </a:ext>
            </a:extLst>
          </p:cNvPr>
          <p:cNvSpPr txBox="1"/>
          <p:nvPr userDrawn="1"/>
        </p:nvSpPr>
        <p:spPr>
          <a:xfrm>
            <a:off x="11608904" y="6421524"/>
            <a:ext cx="48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tx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tx1"/>
              </a:solidFill>
              <a:latin typeface="Avenir Black" panose="0200050302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2DEB07-C7E0-361C-0781-530F936B82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083688" y="6449180"/>
            <a:ext cx="2416147" cy="3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72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 Slide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789E09C-BF4A-8DBD-52B4-0773E72C02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582" y="1351929"/>
            <a:ext cx="10787253" cy="2852737"/>
          </a:xfrm>
        </p:spPr>
        <p:txBody>
          <a:bodyPr anchor="b" anchorCtr="0">
            <a:normAutofit/>
          </a:bodyPr>
          <a:lstStyle>
            <a:lvl1pPr algn="ctr">
              <a:lnSpc>
                <a:spcPts val="5040"/>
              </a:lnSpc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Statement Text.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AF00C8-4C40-B32B-6966-EF87C3F9DB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74421" y="4511889"/>
            <a:ext cx="7843158" cy="947806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Quote Author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C38D1-7540-30A6-0FAA-E88A87799FA8}"/>
              </a:ext>
            </a:extLst>
          </p:cNvPr>
          <p:cNvSpPr txBox="1"/>
          <p:nvPr userDrawn="1"/>
        </p:nvSpPr>
        <p:spPr>
          <a:xfrm>
            <a:off x="11608904" y="6421524"/>
            <a:ext cx="48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tx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tx1"/>
              </a:solidFill>
              <a:latin typeface="Avenir Black" panose="0200050302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2DEB07-C7E0-361C-0781-530F936B82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83688" y="6449180"/>
            <a:ext cx="2416147" cy="3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25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Profile – 8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, electric blue, blue, majorelle blue&#10;&#10;Description automatically generated">
            <a:extLst>
              <a:ext uri="{FF2B5EF4-FFF2-40B4-BE49-F238E27FC236}">
                <a16:creationId xmlns:a16="http://schemas.microsoft.com/office/drawing/2014/main" id="{0E351CCD-C52F-9CD3-4883-234FDA7D5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EF55B-B764-E451-E58B-0FDC4D7DF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52" y="681037"/>
            <a:ext cx="10846676" cy="7558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138728F-0939-E03D-92CC-519C8516B3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2152" y="1514475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ADA4E9-B455-75EF-9935-C65E853B6463}"/>
              </a:ext>
            </a:extLst>
          </p:cNvPr>
          <p:cNvSpPr txBox="1"/>
          <p:nvPr userDrawn="1"/>
        </p:nvSpPr>
        <p:spPr>
          <a:xfrm>
            <a:off x="11608904" y="6421524"/>
            <a:ext cx="48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bg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5409A3-598C-81A5-CDF6-4AD7B222D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083688" y="6448761"/>
            <a:ext cx="2416147" cy="318753"/>
          </a:xfrm>
          <a:prstGeom prst="rect">
            <a:avLst/>
          </a:prstGeom>
        </p:spPr>
      </p:pic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902A1AA-3285-3EFC-E83A-242A8A1E2D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4463" y="1514475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851D89D-CAC9-5BC2-6EC1-FC66DBA63E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6142" y="1514475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288E106-5886-20F0-84D8-7D293B7D9FA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93770" y="1514475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30BFD42C-8702-1AA9-76ED-8A14843E2FB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2152" y="3936662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A254F37D-A365-B11D-06D1-0FF13A5FD3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74463" y="3936662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C5AAE58E-78FF-BCDA-6AC7-AE5864CD911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76142" y="3936662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154BD1FE-5CB7-4916-FD91-13BF76A573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93770" y="3936662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6018835-ACE4-F3B4-A97A-95F7925604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0576" y="3290054"/>
            <a:ext cx="1628943" cy="290592"/>
          </a:xfrm>
          <a:solidFill>
            <a:schemeClr val="bg1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440C888-A611-26A9-92C9-DE4EC2B12F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2887" y="3290054"/>
            <a:ext cx="1628943" cy="290592"/>
          </a:xfrm>
          <a:solidFill>
            <a:schemeClr val="bg1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8B579C7-DB79-F63C-E4D2-04D56B3FE7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4566" y="3290054"/>
            <a:ext cx="1628943" cy="290592"/>
          </a:xfrm>
          <a:solidFill>
            <a:schemeClr val="bg1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C8A3159C-B555-06A2-4FF9-3192BB0448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22194" y="3290054"/>
            <a:ext cx="1628943" cy="290592"/>
          </a:xfrm>
          <a:solidFill>
            <a:schemeClr val="bg1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1BBEB67E-6152-959F-8FDF-70EF673B84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0576" y="5712241"/>
            <a:ext cx="1628943" cy="290592"/>
          </a:xfrm>
          <a:solidFill>
            <a:schemeClr val="bg1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19FBE59F-19BE-B440-6622-BEAACFD77E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2887" y="5712241"/>
            <a:ext cx="1628943" cy="290592"/>
          </a:xfrm>
          <a:solidFill>
            <a:schemeClr val="bg1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512DA336-3A05-2F3A-C4E9-D539081F31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4566" y="5712241"/>
            <a:ext cx="1628943" cy="290592"/>
          </a:xfrm>
          <a:solidFill>
            <a:schemeClr val="bg1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B6941459-0575-1BF4-9411-9A3CBD2BB9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22194" y="5712241"/>
            <a:ext cx="1628943" cy="290592"/>
          </a:xfrm>
          <a:solidFill>
            <a:schemeClr val="bg1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884349-C4A9-4700-8A7B-6A9BDA392B2C}"/>
              </a:ext>
            </a:extLst>
          </p:cNvPr>
          <p:cNvSpPr txBox="1"/>
          <p:nvPr userDrawn="1"/>
        </p:nvSpPr>
        <p:spPr>
          <a:xfrm>
            <a:off x="-4883021" y="0"/>
            <a:ext cx="3561347" cy="4326762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182880" rtlCol="0">
            <a:spAutoFit/>
          </a:bodyPr>
          <a:lstStyle/>
          <a:p>
            <a:pPr marL="0" indent="0" algn="l">
              <a:lnSpc>
                <a:spcPts val="216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/>
              <a:t>Editing Notes:</a:t>
            </a:r>
          </a:p>
          <a:p>
            <a:pPr marL="285750" indent="-285750" algn="l">
              <a:lnSpc>
                <a:spcPts val="216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Add a team member’s name and then adjust the white background to fit the name. </a:t>
            </a:r>
          </a:p>
          <a:p>
            <a:pPr marL="285750" indent="-285750" algn="l">
              <a:lnSpc>
                <a:spcPts val="216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If the name is longer than 1 line, increase the height of the white box at the bottom. </a:t>
            </a:r>
          </a:p>
          <a:p>
            <a:pPr marL="285750" indent="-285750" algn="l">
              <a:lnSpc>
                <a:spcPts val="216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If the name is longer than 2 lines, decrease the font size to accommodate.</a:t>
            </a:r>
          </a:p>
          <a:p>
            <a:pPr marL="285750" indent="-285750" algn="l">
              <a:lnSpc>
                <a:spcPts val="216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If there are less than 8 people, remove the un-used content areas.</a:t>
            </a:r>
          </a:p>
        </p:txBody>
      </p:sp>
    </p:spTree>
    <p:extLst>
      <p:ext uri="{BB962C8B-B14F-4D97-AF65-F5344CB8AC3E}">
        <p14:creationId xmlns:p14="http://schemas.microsoft.com/office/powerpoint/2010/main" val="829774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Profile – Light – 8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EF55B-B764-E451-E58B-0FDC4D7DF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52" y="681037"/>
            <a:ext cx="10846676" cy="7558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138728F-0939-E03D-92CC-519C8516B3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2152" y="1514475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902A1AA-3285-3EFC-E83A-242A8A1E2D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4463" y="1514475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851D89D-CAC9-5BC2-6EC1-FC66DBA63E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6142" y="1514475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288E106-5886-20F0-84D8-7D293B7D9FA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93770" y="1514475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30BFD42C-8702-1AA9-76ED-8A14843E2FB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2152" y="3936662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A254F37D-A365-B11D-06D1-0FF13A5FD3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74463" y="3936662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C5AAE58E-78FF-BCDA-6AC7-AE5864CD911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76142" y="3936662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154BD1FE-5CB7-4916-FD91-13BF76A573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93770" y="3936662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31E971B-E6AD-6B90-2E97-E1C85F6734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0576" y="3290054"/>
            <a:ext cx="1628943" cy="290592"/>
          </a:xfrm>
          <a:solidFill>
            <a:schemeClr val="bg2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115CB1F7-A8AC-3533-CEEC-1252A2F5C4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2887" y="3290054"/>
            <a:ext cx="1628943" cy="290592"/>
          </a:xfrm>
          <a:solidFill>
            <a:schemeClr val="bg2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73501D75-C7B2-0315-33E0-6C7FC3C4D2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4566" y="3290054"/>
            <a:ext cx="1628943" cy="290592"/>
          </a:xfrm>
          <a:solidFill>
            <a:schemeClr val="bg2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7E52B5E5-0189-D07B-7C9F-8A745938D7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22194" y="3290054"/>
            <a:ext cx="1628943" cy="290592"/>
          </a:xfrm>
          <a:solidFill>
            <a:schemeClr val="bg2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56210E2-48D7-DA2B-7E5A-22F0FDB2D6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0576" y="5712241"/>
            <a:ext cx="1628943" cy="290592"/>
          </a:xfrm>
          <a:solidFill>
            <a:schemeClr val="bg2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9B35301F-5C6A-67D2-5D46-A68F28D3C5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2887" y="5712241"/>
            <a:ext cx="1628943" cy="290592"/>
          </a:xfrm>
          <a:solidFill>
            <a:schemeClr val="bg2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B0FDE86-D4EF-A792-4A59-606933C022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4566" y="5712241"/>
            <a:ext cx="1628943" cy="290592"/>
          </a:xfrm>
          <a:solidFill>
            <a:schemeClr val="bg2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9AA667D9-4BA1-3C02-DB0F-997E6A1DE4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22194" y="5712241"/>
            <a:ext cx="1628943" cy="290592"/>
          </a:xfrm>
          <a:solidFill>
            <a:schemeClr val="bg2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679D07-E613-4380-E05C-82DB1F66E6E0}"/>
              </a:ext>
            </a:extLst>
          </p:cNvPr>
          <p:cNvSpPr txBox="1"/>
          <p:nvPr userDrawn="1"/>
        </p:nvSpPr>
        <p:spPr>
          <a:xfrm>
            <a:off x="-4883021" y="0"/>
            <a:ext cx="3561347" cy="4326762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1828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Editing Notes:</a:t>
            </a:r>
            <a:endParaRPr lang="en-US" dirty="0"/>
          </a:p>
          <a:p>
            <a:pPr marL="285750" indent="-285750" algn="l">
              <a:lnSpc>
                <a:spcPts val="216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Add a team member’s name and then adjust the white background to fit the name. </a:t>
            </a:r>
          </a:p>
          <a:p>
            <a:pPr marL="285750" indent="-285750" algn="l">
              <a:lnSpc>
                <a:spcPts val="216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If the name is longer than 1 line, increase the height of the white box at the bottom. </a:t>
            </a:r>
          </a:p>
          <a:p>
            <a:pPr marL="285750" indent="-285750" algn="l">
              <a:lnSpc>
                <a:spcPts val="216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If the name is longer than 2 lines, decrease the font size to accommodate.</a:t>
            </a:r>
          </a:p>
          <a:p>
            <a:pPr marL="285750" indent="-285750" algn="l">
              <a:lnSpc>
                <a:spcPts val="216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If there are less than 8 people, remove the un-used content areas.</a:t>
            </a:r>
          </a:p>
        </p:txBody>
      </p:sp>
    </p:spTree>
    <p:extLst>
      <p:ext uri="{BB962C8B-B14F-4D97-AF65-F5344CB8AC3E}">
        <p14:creationId xmlns:p14="http://schemas.microsoft.com/office/powerpoint/2010/main" val="1670709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Profile – 12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, electric blue, blue, majorelle blue&#10;&#10;Description automatically generated">
            <a:extLst>
              <a:ext uri="{FF2B5EF4-FFF2-40B4-BE49-F238E27FC236}">
                <a16:creationId xmlns:a16="http://schemas.microsoft.com/office/drawing/2014/main" id="{0E351CCD-C52F-9CD3-4883-234FDA7D5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EF55B-B764-E451-E58B-0FDC4D7DF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52" y="681037"/>
            <a:ext cx="10846676" cy="7558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138728F-0939-E03D-92CC-519C8516B3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2152" y="1514475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ADA4E9-B455-75EF-9935-C65E853B6463}"/>
              </a:ext>
            </a:extLst>
          </p:cNvPr>
          <p:cNvSpPr txBox="1"/>
          <p:nvPr userDrawn="1"/>
        </p:nvSpPr>
        <p:spPr>
          <a:xfrm>
            <a:off x="11608904" y="6421524"/>
            <a:ext cx="48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bg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5409A3-598C-81A5-CDF6-4AD7B222D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083688" y="6448761"/>
            <a:ext cx="2416147" cy="318753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73FFA70-E0E5-F97A-A70A-235DFD725C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0993" y="3244495"/>
            <a:ext cx="1827751" cy="507234"/>
          </a:xfrm>
          <a:solidFill>
            <a:schemeClr val="bg1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6018835-ACE4-F3B4-A97A-95F7925604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151" y="3244495"/>
            <a:ext cx="1726393" cy="507234"/>
          </a:xfrm>
          <a:solidFill>
            <a:schemeClr val="bg1"/>
          </a:solidFill>
          <a:ln>
            <a:noFill/>
          </a:ln>
        </p:spPr>
        <p:txBody>
          <a:bodyPr lIns="9144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CDA8C72-9E96-9114-E957-9644D76EFE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8744" y="3244495"/>
            <a:ext cx="1827751" cy="507234"/>
          </a:xfrm>
          <a:solidFill>
            <a:schemeClr val="bg1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4D44C1F-C189-0C76-F173-969675BCEE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36495" y="3244495"/>
            <a:ext cx="1827751" cy="507234"/>
          </a:xfrm>
          <a:solidFill>
            <a:schemeClr val="bg1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1CA6451E-7B23-7228-3F41-3FA88BFEB5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4246" y="3244495"/>
            <a:ext cx="1827751" cy="507234"/>
          </a:xfrm>
          <a:solidFill>
            <a:schemeClr val="bg1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67B4AA6F-F53B-4468-A824-950B7BEE37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81077" y="3244495"/>
            <a:ext cx="1827751" cy="507234"/>
          </a:xfrm>
          <a:solidFill>
            <a:schemeClr val="bg1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72B506AD-F3D9-1A42-AA5F-57C572337EA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90953" y="1514475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C5D10D0B-2519-C0E4-0095-501804B41A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19753" y="1514475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38" name="Picture Placeholder 11">
            <a:extLst>
              <a:ext uri="{FF2B5EF4-FFF2-40B4-BE49-F238E27FC236}">
                <a16:creationId xmlns:a16="http://schemas.microsoft.com/office/drawing/2014/main" id="{283FB5D6-6626-28A6-C55F-FF6EA7181DB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36521" y="1514475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39" name="Picture Placeholder 11">
            <a:extLst>
              <a:ext uri="{FF2B5EF4-FFF2-40B4-BE49-F238E27FC236}">
                <a16:creationId xmlns:a16="http://schemas.microsoft.com/office/drawing/2014/main" id="{E4A8D83A-6603-98F8-FA55-DE2EEB423F6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65321" y="1514475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40" name="Picture Placeholder 11">
            <a:extLst>
              <a:ext uri="{FF2B5EF4-FFF2-40B4-BE49-F238E27FC236}">
                <a16:creationId xmlns:a16="http://schemas.microsoft.com/office/drawing/2014/main" id="{80571964-BC34-2CB1-785B-AF6C64A83E1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94120" y="1514475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41" name="Picture Placeholder 11">
            <a:extLst>
              <a:ext uri="{FF2B5EF4-FFF2-40B4-BE49-F238E27FC236}">
                <a16:creationId xmlns:a16="http://schemas.microsoft.com/office/drawing/2014/main" id="{FC84119A-EC79-1864-91EE-89D5DA6C565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62152" y="3920791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08851732-9549-F38B-02BC-8AF7CEDD61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151" y="5650811"/>
            <a:ext cx="1726393" cy="507234"/>
          </a:xfrm>
          <a:solidFill>
            <a:schemeClr val="bg1"/>
          </a:solidFill>
          <a:ln>
            <a:noFill/>
          </a:ln>
        </p:spPr>
        <p:txBody>
          <a:bodyPr lIns="9144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677C80D2-6F3E-DA0D-ED94-B036ADE68D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80993" y="5650811"/>
            <a:ext cx="1827751" cy="507234"/>
          </a:xfrm>
          <a:solidFill>
            <a:schemeClr val="bg1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FF0E0D9F-1F4F-3995-FC6A-283C58386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08744" y="5650811"/>
            <a:ext cx="1827751" cy="507234"/>
          </a:xfrm>
          <a:solidFill>
            <a:schemeClr val="bg1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91664C08-BEE2-1FC3-2608-B9EFBB4FD3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36495" y="5650811"/>
            <a:ext cx="1827751" cy="507234"/>
          </a:xfrm>
          <a:solidFill>
            <a:schemeClr val="bg1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F84B8F00-16B7-366F-4B03-3325D23CC0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64246" y="5650811"/>
            <a:ext cx="1827751" cy="507234"/>
          </a:xfrm>
          <a:solidFill>
            <a:schemeClr val="bg1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3C2224A2-1FA7-3E9C-CF79-5286C08C7F5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81077" y="5650811"/>
            <a:ext cx="1827751" cy="507234"/>
          </a:xfrm>
          <a:solidFill>
            <a:schemeClr val="bg1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8" name="Picture Placeholder 11">
            <a:extLst>
              <a:ext uri="{FF2B5EF4-FFF2-40B4-BE49-F238E27FC236}">
                <a16:creationId xmlns:a16="http://schemas.microsoft.com/office/drawing/2014/main" id="{E6FE07B7-EB88-A7DD-C089-94CA2E3DACF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490953" y="3920791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49" name="Picture Placeholder 11">
            <a:extLst>
              <a:ext uri="{FF2B5EF4-FFF2-40B4-BE49-F238E27FC236}">
                <a16:creationId xmlns:a16="http://schemas.microsoft.com/office/drawing/2014/main" id="{BAA7F887-07DB-9621-A89B-12E71D2EAFA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19753" y="3920791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:a16="http://schemas.microsoft.com/office/drawing/2014/main" id="{71D2CBA3-B631-8B59-020A-6A4123988AE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36521" y="3920791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51" name="Picture Placeholder 11">
            <a:extLst>
              <a:ext uri="{FF2B5EF4-FFF2-40B4-BE49-F238E27FC236}">
                <a16:creationId xmlns:a16="http://schemas.microsoft.com/office/drawing/2014/main" id="{ED434285-2AAF-8D4E-0B6A-64FDA07E0E1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965321" y="3920791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640307EF-6886-9364-3704-875F66B11E9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794120" y="3920791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2C8AB6-82DA-F4FE-13DF-B81F8DC01003}"/>
              </a:ext>
            </a:extLst>
          </p:cNvPr>
          <p:cNvSpPr txBox="1"/>
          <p:nvPr userDrawn="1"/>
        </p:nvSpPr>
        <p:spPr>
          <a:xfrm>
            <a:off x="-4883021" y="0"/>
            <a:ext cx="3561347" cy="1556773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1828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Editing Notes:</a:t>
            </a:r>
            <a:endParaRPr lang="en-US" dirty="0"/>
          </a:p>
          <a:p>
            <a:pPr marL="285750" indent="-285750" algn="l">
              <a:lnSpc>
                <a:spcPts val="216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If there are less than 12 people, remove the un-used content areas.</a:t>
            </a:r>
          </a:p>
        </p:txBody>
      </p:sp>
    </p:spTree>
    <p:extLst>
      <p:ext uri="{BB962C8B-B14F-4D97-AF65-F5344CB8AC3E}">
        <p14:creationId xmlns:p14="http://schemas.microsoft.com/office/powerpoint/2010/main" val="1986829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Profile – Light – 12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EF55B-B764-E451-E58B-0FDC4D7DF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52" y="681037"/>
            <a:ext cx="10846676" cy="7558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138728F-0939-E03D-92CC-519C8516B3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2152" y="1514475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ADA4E9-B455-75EF-9935-C65E853B6463}"/>
              </a:ext>
            </a:extLst>
          </p:cNvPr>
          <p:cNvSpPr txBox="1"/>
          <p:nvPr userDrawn="1"/>
        </p:nvSpPr>
        <p:spPr>
          <a:xfrm>
            <a:off x="11608904" y="6421524"/>
            <a:ext cx="48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tx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tx1"/>
              </a:solidFill>
              <a:latin typeface="Avenir Black" panose="02000503020000020003" pitchFamily="2" charset="0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73FFA70-E0E5-F97A-A70A-235DFD725C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0993" y="3244495"/>
            <a:ext cx="1827751" cy="507234"/>
          </a:xfrm>
          <a:solidFill>
            <a:schemeClr val="bg2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6018835-ACE4-F3B4-A97A-95F7925604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151" y="3244495"/>
            <a:ext cx="1726393" cy="507234"/>
          </a:xfrm>
          <a:solidFill>
            <a:schemeClr val="bg2"/>
          </a:solidFill>
          <a:ln>
            <a:noFill/>
          </a:ln>
        </p:spPr>
        <p:txBody>
          <a:bodyPr lIns="9144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CDA8C72-9E96-9114-E957-9644D76EFE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8744" y="3244495"/>
            <a:ext cx="1827751" cy="507234"/>
          </a:xfrm>
          <a:solidFill>
            <a:schemeClr val="bg2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4D44C1F-C189-0C76-F173-969675BCEE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36495" y="3244495"/>
            <a:ext cx="1827751" cy="507234"/>
          </a:xfrm>
          <a:solidFill>
            <a:schemeClr val="bg2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1CA6451E-7B23-7228-3F41-3FA88BFEB5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4246" y="3244495"/>
            <a:ext cx="1827751" cy="507234"/>
          </a:xfrm>
          <a:solidFill>
            <a:schemeClr val="bg2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67B4AA6F-F53B-4468-A824-950B7BEE37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81077" y="3244495"/>
            <a:ext cx="1827751" cy="507234"/>
          </a:xfrm>
          <a:solidFill>
            <a:schemeClr val="bg2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72B506AD-F3D9-1A42-AA5F-57C572337EA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90953" y="1514475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C5D10D0B-2519-C0E4-0095-501804B41A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19753" y="1514475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38" name="Picture Placeholder 11">
            <a:extLst>
              <a:ext uri="{FF2B5EF4-FFF2-40B4-BE49-F238E27FC236}">
                <a16:creationId xmlns:a16="http://schemas.microsoft.com/office/drawing/2014/main" id="{283FB5D6-6626-28A6-C55F-FF6EA7181DB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36521" y="1514475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39" name="Picture Placeholder 11">
            <a:extLst>
              <a:ext uri="{FF2B5EF4-FFF2-40B4-BE49-F238E27FC236}">
                <a16:creationId xmlns:a16="http://schemas.microsoft.com/office/drawing/2014/main" id="{E4A8D83A-6603-98F8-FA55-DE2EEB423F6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65321" y="1514475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40" name="Picture Placeholder 11">
            <a:extLst>
              <a:ext uri="{FF2B5EF4-FFF2-40B4-BE49-F238E27FC236}">
                <a16:creationId xmlns:a16="http://schemas.microsoft.com/office/drawing/2014/main" id="{80571964-BC34-2CB1-785B-AF6C64A83E1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94120" y="1514475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41" name="Picture Placeholder 11">
            <a:extLst>
              <a:ext uri="{FF2B5EF4-FFF2-40B4-BE49-F238E27FC236}">
                <a16:creationId xmlns:a16="http://schemas.microsoft.com/office/drawing/2014/main" id="{FC84119A-EC79-1864-91EE-89D5DA6C565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62152" y="3920791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08851732-9549-F38B-02BC-8AF7CEDD61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151" y="5650811"/>
            <a:ext cx="1726393" cy="507234"/>
          </a:xfrm>
          <a:solidFill>
            <a:schemeClr val="bg2"/>
          </a:solidFill>
          <a:ln>
            <a:noFill/>
          </a:ln>
        </p:spPr>
        <p:txBody>
          <a:bodyPr lIns="9144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677C80D2-6F3E-DA0D-ED94-B036ADE68D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80993" y="5650811"/>
            <a:ext cx="1827751" cy="507234"/>
          </a:xfrm>
          <a:solidFill>
            <a:schemeClr val="bg2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FF0E0D9F-1F4F-3995-FC6A-283C58386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08744" y="5650811"/>
            <a:ext cx="1827751" cy="507234"/>
          </a:xfrm>
          <a:solidFill>
            <a:schemeClr val="bg2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91664C08-BEE2-1FC3-2608-B9EFBB4FD3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36495" y="5650811"/>
            <a:ext cx="1827751" cy="507234"/>
          </a:xfrm>
          <a:solidFill>
            <a:schemeClr val="bg2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F84B8F00-16B7-366F-4B03-3325D23CC0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64246" y="5650811"/>
            <a:ext cx="1827751" cy="507234"/>
          </a:xfrm>
          <a:solidFill>
            <a:schemeClr val="bg2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3C2224A2-1FA7-3E9C-CF79-5286C08C7F5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81077" y="5650811"/>
            <a:ext cx="1827751" cy="507234"/>
          </a:xfrm>
          <a:solidFill>
            <a:schemeClr val="bg2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8" name="Picture Placeholder 11">
            <a:extLst>
              <a:ext uri="{FF2B5EF4-FFF2-40B4-BE49-F238E27FC236}">
                <a16:creationId xmlns:a16="http://schemas.microsoft.com/office/drawing/2014/main" id="{E6FE07B7-EB88-A7DD-C089-94CA2E3DACF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490953" y="3920791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49" name="Picture Placeholder 11">
            <a:extLst>
              <a:ext uri="{FF2B5EF4-FFF2-40B4-BE49-F238E27FC236}">
                <a16:creationId xmlns:a16="http://schemas.microsoft.com/office/drawing/2014/main" id="{BAA7F887-07DB-9621-A89B-12E71D2EAFA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19753" y="3920791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:a16="http://schemas.microsoft.com/office/drawing/2014/main" id="{71D2CBA3-B631-8B59-020A-6A4123988AE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36521" y="3920791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51" name="Picture Placeholder 11">
            <a:extLst>
              <a:ext uri="{FF2B5EF4-FFF2-40B4-BE49-F238E27FC236}">
                <a16:creationId xmlns:a16="http://schemas.microsoft.com/office/drawing/2014/main" id="{ED434285-2AAF-8D4E-0B6A-64FDA07E0E1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965321" y="3920791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640307EF-6886-9364-3704-875F66B11E9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794120" y="3920791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8A0EFC-9EC8-BDE7-1285-2908EDC1E659}"/>
              </a:ext>
            </a:extLst>
          </p:cNvPr>
          <p:cNvSpPr txBox="1"/>
          <p:nvPr userDrawn="1"/>
        </p:nvSpPr>
        <p:spPr>
          <a:xfrm>
            <a:off x="-4883021" y="0"/>
            <a:ext cx="3561347" cy="1556773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1828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Editing Notes:</a:t>
            </a:r>
            <a:endParaRPr lang="en-US" dirty="0"/>
          </a:p>
          <a:p>
            <a:pPr marL="285750" indent="-285750" algn="l">
              <a:lnSpc>
                <a:spcPts val="216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If there are less than 12 people, remove the un-used content areas.</a:t>
            </a:r>
          </a:p>
        </p:txBody>
      </p:sp>
    </p:spTree>
    <p:extLst>
      <p:ext uri="{BB962C8B-B14F-4D97-AF65-F5344CB8AC3E}">
        <p14:creationId xmlns:p14="http://schemas.microsoft.com/office/powerpoint/2010/main" val="4060922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85C9C5-C3BF-F83C-6933-B24A795638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032582"/>
            <a:ext cx="12190794" cy="825418"/>
          </a:xfrm>
          <a:prstGeom prst="rect">
            <a:avLst/>
          </a:prstGeom>
        </p:spPr>
      </p:pic>
      <p:pic>
        <p:nvPicPr>
          <p:cNvPr id="7" name="Picture 6" descr="A picture containing screenshot, logo, graphics, carmine&#10;&#10;Description automatically generated">
            <a:extLst>
              <a:ext uri="{FF2B5EF4-FFF2-40B4-BE49-F238E27FC236}">
                <a16:creationId xmlns:a16="http://schemas.microsoft.com/office/drawing/2014/main" id="{B991B9FB-1809-10A9-7994-C0A5D22181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80499" y="6448761"/>
            <a:ext cx="2422525" cy="3187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FF3C73-B374-E140-1BB4-36A80F37B3BC}"/>
              </a:ext>
            </a:extLst>
          </p:cNvPr>
          <p:cNvSpPr txBox="1"/>
          <p:nvPr userDrawn="1"/>
        </p:nvSpPr>
        <p:spPr>
          <a:xfrm>
            <a:off x="11608904" y="6421524"/>
            <a:ext cx="48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tx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tx1"/>
              </a:solidFill>
              <a:latin typeface="Avenir Black" panose="02000503020000020003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83829E-3886-F087-9985-442D1B44E1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344920"/>
          </a:xfrm>
          <a:custGeom>
            <a:avLst/>
            <a:gdLst>
              <a:gd name="connsiteX0" fmla="*/ 0 w 12192000"/>
              <a:gd name="connsiteY0" fmla="*/ 0 h 6344920"/>
              <a:gd name="connsiteX1" fmla="*/ 12192000 w 12192000"/>
              <a:gd name="connsiteY1" fmla="*/ 0 h 6344920"/>
              <a:gd name="connsiteX2" fmla="*/ 12192000 w 12192000"/>
              <a:gd name="connsiteY2" fmla="*/ 6054724 h 6344920"/>
              <a:gd name="connsiteX3" fmla="*/ 11677650 w 12192000"/>
              <a:gd name="connsiteY3" fmla="*/ 6344920 h 6344920"/>
              <a:gd name="connsiteX4" fmla="*/ 0 w 12192000"/>
              <a:gd name="connsiteY4" fmla="*/ 6344920 h 634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44920">
                <a:moveTo>
                  <a:pt x="0" y="0"/>
                </a:moveTo>
                <a:lnTo>
                  <a:pt x="12192000" y="0"/>
                </a:lnTo>
                <a:lnTo>
                  <a:pt x="12192000" y="6054724"/>
                </a:lnTo>
                <a:lnTo>
                  <a:pt x="11677650" y="6344920"/>
                </a:lnTo>
                <a:lnTo>
                  <a:pt x="0" y="6344920"/>
                </a:lnTo>
                <a:close/>
              </a:path>
            </a:pathLst>
          </a:custGeom>
        </p:spPr>
        <p:txBody>
          <a:bodyPr wrap="square" lIns="457200" tIns="457200" rIns="457200" anchor="t" anchorCtr="0">
            <a:noAutofit/>
          </a:bodyPr>
          <a:lstStyle>
            <a:lvl1pPr marL="0" indent="0" algn="l">
              <a:buNone/>
              <a:defRPr sz="2600"/>
            </a:lvl1pPr>
          </a:lstStyle>
          <a:p>
            <a:r>
              <a:rPr lang="en-US" dirty="0"/>
              <a:t>Click the photo icon to add a full slide image</a:t>
            </a:r>
          </a:p>
        </p:txBody>
      </p:sp>
    </p:spTree>
    <p:extLst>
      <p:ext uri="{BB962C8B-B14F-4D97-AF65-F5344CB8AC3E}">
        <p14:creationId xmlns:p14="http://schemas.microsoft.com/office/powerpoint/2010/main" val="374047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black rectangle&#10;&#10;Description automatically generated with low confidence">
            <a:extLst>
              <a:ext uri="{FF2B5EF4-FFF2-40B4-BE49-F238E27FC236}">
                <a16:creationId xmlns:a16="http://schemas.microsoft.com/office/drawing/2014/main" id="{19A05914-5B34-6BFC-5087-C7AE6B80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DBDA49-B0D5-D4B3-E9D8-236C23625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52" y="1582185"/>
            <a:ext cx="3856839" cy="1009651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7" name="Picture 6" descr="A picture containing screenshot, logo, graphics, carmine&#10;&#10;Description automatically generated">
            <a:extLst>
              <a:ext uri="{FF2B5EF4-FFF2-40B4-BE49-F238E27FC236}">
                <a16:creationId xmlns:a16="http://schemas.microsoft.com/office/drawing/2014/main" id="{0BAEE078-107E-E868-7FD6-9EB9651A6D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80499" y="6448761"/>
            <a:ext cx="2422525" cy="3187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DF5E0-4594-43A2-4846-1B6E11472D34}"/>
              </a:ext>
            </a:extLst>
          </p:cNvPr>
          <p:cNvSpPr txBox="1"/>
          <p:nvPr userDrawn="1"/>
        </p:nvSpPr>
        <p:spPr>
          <a:xfrm>
            <a:off x="11608904" y="6421524"/>
            <a:ext cx="48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tx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tx1"/>
              </a:solidFill>
              <a:latin typeface="Avenir Black" panose="02000503020000020003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80A2A0-1891-7D78-61CF-709A20EED1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28243" y="663367"/>
            <a:ext cx="503862" cy="741364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accent3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4D43B4-B1F6-2F02-1705-98CB1AD2A3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8638" y="716583"/>
            <a:ext cx="4624386" cy="4365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latin typeface="Avenir Blac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9072EE4-9FD4-4574-77D2-FAAA1C968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78638" y="1114149"/>
            <a:ext cx="4624386" cy="582129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note about this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57EC99B-765B-98A1-37A6-A162619E5D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243" y="1750045"/>
            <a:ext cx="503862" cy="741364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accent3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EA53920D-CCE1-7A6E-7ACD-FD2EDE00CA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8638" y="1803261"/>
            <a:ext cx="4624386" cy="4365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latin typeface="Avenir Blac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BD18DED9-C37F-3E19-7201-FEECD7A6FD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78638" y="2200827"/>
            <a:ext cx="4624386" cy="582129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note about this item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B41B5DB-394B-4603-0F30-338A48AD3B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8243" y="2863228"/>
            <a:ext cx="503862" cy="741364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accent3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23A204A7-F8DA-65DE-01DC-D55F845FA2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8638" y="2916444"/>
            <a:ext cx="4624386" cy="4365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latin typeface="Avenir Blac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A58EE03-D69A-EAC6-3F7F-278B23E30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78638" y="3314010"/>
            <a:ext cx="4624386" cy="582129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note about this item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73AD1C2-8B60-1FBD-0CC8-F9477286B6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8243" y="3989663"/>
            <a:ext cx="503862" cy="741364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accent3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521B8456-4D42-0BC6-2064-801275A965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8638" y="4042879"/>
            <a:ext cx="4624386" cy="4365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latin typeface="Avenir Blac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EA2DCAB8-783E-D98A-343B-6F78B18B93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8638" y="4440445"/>
            <a:ext cx="4624386" cy="582129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note about this item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B3E84DCF-89FD-A4F2-F602-C964BADCF9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8243" y="5102846"/>
            <a:ext cx="503862" cy="741364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accent3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4D34D2C6-E257-F610-9C8C-4FA528A7C9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8638" y="5156062"/>
            <a:ext cx="4624386" cy="4365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latin typeface="Avenir Blac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C7236F9F-9E02-D63A-5391-E962163D17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8638" y="5553628"/>
            <a:ext cx="4624386" cy="582129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note about this item</a:t>
            </a:r>
          </a:p>
        </p:txBody>
      </p:sp>
    </p:spTree>
    <p:extLst>
      <p:ext uri="{BB962C8B-B14F-4D97-AF65-F5344CB8AC3E}">
        <p14:creationId xmlns:p14="http://schemas.microsoft.com/office/powerpoint/2010/main" val="1833848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083DA68-1EA2-541A-2A3A-39E203C11D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background with white lines&#10;&#10;Description automatically generated with low confidence">
            <a:extLst>
              <a:ext uri="{FF2B5EF4-FFF2-40B4-BE49-F238E27FC236}">
                <a16:creationId xmlns:a16="http://schemas.microsoft.com/office/drawing/2014/main" id="{D10B0C95-4949-21BA-8E38-49E149D2C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B92BC41-0825-D023-E2CF-492358DDD5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957" y="5162817"/>
            <a:ext cx="9068279" cy="1281526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500"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Contact information</a:t>
            </a:r>
          </a:p>
        </p:txBody>
      </p:sp>
      <p:pic>
        <p:nvPicPr>
          <p:cNvPr id="12" name="Picture 11" descr="A black background with blue text&#10;&#10;Description automatically generated with low confidence">
            <a:extLst>
              <a:ext uri="{FF2B5EF4-FFF2-40B4-BE49-F238E27FC236}">
                <a16:creationId xmlns:a16="http://schemas.microsoft.com/office/drawing/2014/main" id="{AE60BA99-79E2-1314-2210-80E6FFC673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892" y="769429"/>
            <a:ext cx="3944235" cy="1459621"/>
          </a:xfrm>
          <a:prstGeom prst="rect">
            <a:avLst/>
          </a:prstGeom>
        </p:spPr>
      </p:pic>
      <p:pic>
        <p:nvPicPr>
          <p:cNvPr id="14" name="Picture 13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D3D357D0-34B0-FD89-EF08-467FB2B8CC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23109" y="1106177"/>
            <a:ext cx="3083467" cy="76927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FC3607-A59D-B3D2-D312-223178771800}"/>
              </a:ext>
            </a:extLst>
          </p:cNvPr>
          <p:cNvCxnSpPr/>
          <p:nvPr userDrawn="1"/>
        </p:nvCxnSpPr>
        <p:spPr>
          <a:xfrm>
            <a:off x="4453336" y="910910"/>
            <a:ext cx="0" cy="1183136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4957A7CD-3B35-BFE4-B6A5-549F7A4676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957" y="2329543"/>
            <a:ext cx="9068279" cy="2486818"/>
          </a:xfrm>
        </p:spPr>
        <p:txBody>
          <a:bodyPr anchor="b" anchorCtr="0">
            <a:normAutofit/>
          </a:bodyPr>
          <a:lstStyle>
            <a:lvl1pPr algn="l">
              <a:lnSpc>
                <a:spcPts val="7200"/>
              </a:lnSpc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5565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796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16236C-6C66-8563-AEEA-0DFD725FE7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6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 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A05914-5B34-6BFC-5087-C7AE6B80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DBDA49-B0D5-D4B3-E9D8-236C23625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52" y="1582185"/>
            <a:ext cx="3856839" cy="1009651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7" name="Picture 6" descr="A picture containing screenshot, logo, graphics, carmine&#10;&#10;Description automatically generated">
            <a:extLst>
              <a:ext uri="{FF2B5EF4-FFF2-40B4-BE49-F238E27FC236}">
                <a16:creationId xmlns:a16="http://schemas.microsoft.com/office/drawing/2014/main" id="{0BAEE078-107E-E868-7FD6-9EB9651A6D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80499" y="6448761"/>
            <a:ext cx="2422525" cy="3187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DF5E0-4594-43A2-4846-1B6E11472D34}"/>
              </a:ext>
            </a:extLst>
          </p:cNvPr>
          <p:cNvSpPr txBox="1"/>
          <p:nvPr userDrawn="1"/>
        </p:nvSpPr>
        <p:spPr>
          <a:xfrm>
            <a:off x="11608904" y="6421524"/>
            <a:ext cx="48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tx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tx1"/>
              </a:solidFill>
              <a:latin typeface="Avenir Black" panose="02000503020000020003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80A2A0-1891-7D78-61CF-709A20EED1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28243" y="663367"/>
            <a:ext cx="503862" cy="741364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accent3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4D43B4-B1F6-2F02-1705-98CB1AD2A3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8638" y="716583"/>
            <a:ext cx="4624386" cy="4365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latin typeface="Avenir Blac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9072EE4-9FD4-4574-77D2-FAAA1C968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78638" y="1114149"/>
            <a:ext cx="4624386" cy="582129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note about this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57EC99B-765B-98A1-37A6-A162619E5D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243" y="1750045"/>
            <a:ext cx="503862" cy="741364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accent3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EA53920D-CCE1-7A6E-7ACD-FD2EDE00CA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8638" y="1803261"/>
            <a:ext cx="4624386" cy="4365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latin typeface="Avenir Blac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BD18DED9-C37F-3E19-7201-FEECD7A6FD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78638" y="2200827"/>
            <a:ext cx="4624386" cy="582129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note about this item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B41B5DB-394B-4603-0F30-338A48AD3B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8243" y="2863228"/>
            <a:ext cx="503862" cy="741364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accent3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23A204A7-F8DA-65DE-01DC-D55F845FA2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8638" y="2916444"/>
            <a:ext cx="4624386" cy="4365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latin typeface="Avenir Blac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A58EE03-D69A-EAC6-3F7F-278B23E30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78638" y="3314010"/>
            <a:ext cx="4624386" cy="582129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note about this item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73AD1C2-8B60-1FBD-0CC8-F9477286B6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8243" y="3989663"/>
            <a:ext cx="503862" cy="741364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accent3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521B8456-4D42-0BC6-2064-801275A965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8638" y="4042879"/>
            <a:ext cx="4624386" cy="4365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latin typeface="Avenir Blac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EA2DCAB8-783E-D98A-343B-6F78B18B93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8638" y="4440445"/>
            <a:ext cx="4624386" cy="582129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note about this item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B3E84DCF-89FD-A4F2-F602-C964BADCF9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8243" y="5102846"/>
            <a:ext cx="503862" cy="741364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accent3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4D34D2C6-E257-F610-9C8C-4FA528A7C9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8638" y="5156062"/>
            <a:ext cx="4624386" cy="4365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latin typeface="Avenir Blac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C7236F9F-9E02-D63A-5391-E962163D17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8638" y="5553628"/>
            <a:ext cx="4624386" cy="582129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note about this item</a:t>
            </a:r>
          </a:p>
        </p:txBody>
      </p:sp>
    </p:spTree>
    <p:extLst>
      <p:ext uri="{BB962C8B-B14F-4D97-AF65-F5344CB8AC3E}">
        <p14:creationId xmlns:p14="http://schemas.microsoft.com/office/powerpoint/2010/main" val="208166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2E27-E210-599C-1B8A-13FAF0DFFC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26A90-6FAD-9049-2B68-8A46C698F85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2152" y="2204833"/>
            <a:ext cx="10846676" cy="3972130"/>
          </a:xfrm>
        </p:spPr>
        <p:txBody>
          <a:bodyPr/>
          <a:lstStyle/>
          <a:p>
            <a:pPr lvl="0"/>
            <a:r>
              <a:rPr lang="en-US" dirty="0"/>
              <a:t>Click to add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4E1FB4-74AB-4CB1-3EEF-4184739EED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1730444"/>
            <a:ext cx="10846676" cy="469417"/>
          </a:xfrm>
        </p:spPr>
        <p:txBody>
          <a:bodyPr>
            <a:normAutofit/>
          </a:bodyPr>
          <a:lstStyle>
            <a:lvl1pPr marL="0" indent="0">
              <a:lnSpc>
                <a:spcPts val="2860"/>
              </a:lnSpc>
              <a:buNone/>
              <a:defRPr sz="2600">
                <a:solidFill>
                  <a:schemeClr val="accent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134847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2E27-E210-599C-1B8A-13FAF0DFFC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26A90-6FAD-9049-2B68-8A46C698F85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2152" y="2217533"/>
            <a:ext cx="5129048" cy="3959430"/>
          </a:xfrm>
        </p:spPr>
        <p:txBody>
          <a:bodyPr/>
          <a:lstStyle/>
          <a:p>
            <a:pPr lvl="0"/>
            <a:r>
              <a:rPr lang="en-US" dirty="0"/>
              <a:t>Click to add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4E1FB4-74AB-4CB1-3EEF-4184739EED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1730444"/>
            <a:ext cx="5129048" cy="469417"/>
          </a:xfrm>
        </p:spPr>
        <p:txBody>
          <a:bodyPr>
            <a:normAutofit/>
          </a:bodyPr>
          <a:lstStyle>
            <a:lvl1pPr marL="0" indent="0">
              <a:lnSpc>
                <a:spcPts val="2860"/>
              </a:lnSpc>
              <a:buNone/>
              <a:defRPr sz="2600">
                <a:solidFill>
                  <a:schemeClr val="accent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4AFC55-01DD-F815-F2D3-FE0301F469B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00343" y="2217533"/>
            <a:ext cx="5129048" cy="3959430"/>
          </a:xfrm>
        </p:spPr>
        <p:txBody>
          <a:bodyPr/>
          <a:lstStyle/>
          <a:p>
            <a:pPr lvl="0"/>
            <a:r>
              <a:rPr lang="en-US" dirty="0"/>
              <a:t>Click to add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27B4CDD-98B7-8B4A-7C9C-015F75A820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179" y="1730444"/>
            <a:ext cx="5129048" cy="469417"/>
          </a:xfrm>
        </p:spPr>
        <p:txBody>
          <a:bodyPr>
            <a:normAutofit/>
          </a:bodyPr>
          <a:lstStyle>
            <a:lvl1pPr marL="0" indent="0">
              <a:lnSpc>
                <a:spcPts val="2860"/>
              </a:lnSpc>
              <a:buNone/>
              <a:defRPr sz="2600">
                <a:solidFill>
                  <a:schemeClr val="accent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420766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2E27-E210-599C-1B8A-13FAF0DFFC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26A90-6FAD-9049-2B68-8A46C698F85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2152" y="2204833"/>
            <a:ext cx="3154474" cy="3972130"/>
          </a:xfrm>
        </p:spPr>
        <p:txBody>
          <a:bodyPr/>
          <a:lstStyle/>
          <a:p>
            <a:pPr lvl="0"/>
            <a:r>
              <a:rPr lang="en-US" dirty="0"/>
              <a:t>Click to add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4E1FB4-74AB-4CB1-3EEF-4184739EED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1730444"/>
            <a:ext cx="3154474" cy="469417"/>
          </a:xfrm>
        </p:spPr>
        <p:txBody>
          <a:bodyPr>
            <a:normAutofit/>
          </a:bodyPr>
          <a:lstStyle>
            <a:lvl1pPr marL="0" indent="0">
              <a:lnSpc>
                <a:spcPts val="2860"/>
              </a:lnSpc>
              <a:buNone/>
              <a:defRPr sz="2600">
                <a:solidFill>
                  <a:schemeClr val="accent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948021-0CF0-B9AC-751B-A114D67DD3D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31787" y="2204833"/>
            <a:ext cx="3154474" cy="3972130"/>
          </a:xfrm>
        </p:spPr>
        <p:txBody>
          <a:bodyPr/>
          <a:lstStyle/>
          <a:p>
            <a:pPr lvl="0"/>
            <a:r>
              <a:rPr lang="en-US" dirty="0"/>
              <a:t>Click to add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3F35C15-8B45-80DC-BB24-92E818C0AC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1623" y="1730444"/>
            <a:ext cx="3154474" cy="469417"/>
          </a:xfrm>
        </p:spPr>
        <p:txBody>
          <a:bodyPr>
            <a:normAutofit/>
          </a:bodyPr>
          <a:lstStyle>
            <a:lvl1pPr marL="0" indent="0">
              <a:lnSpc>
                <a:spcPts val="2860"/>
              </a:lnSpc>
              <a:buNone/>
              <a:defRPr sz="2600">
                <a:solidFill>
                  <a:schemeClr val="accent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B8551F-99D1-4B26-1DC5-57ECAF1909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74917" y="2204833"/>
            <a:ext cx="3154474" cy="3972130"/>
          </a:xfrm>
        </p:spPr>
        <p:txBody>
          <a:bodyPr/>
          <a:lstStyle/>
          <a:p>
            <a:pPr lvl="0"/>
            <a:r>
              <a:rPr lang="en-US" dirty="0"/>
              <a:t>Click to add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9C36F3D-F42B-6A7B-632F-EAD6FC170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4753" y="1730444"/>
            <a:ext cx="3154474" cy="469417"/>
          </a:xfrm>
        </p:spPr>
        <p:txBody>
          <a:bodyPr>
            <a:normAutofit/>
          </a:bodyPr>
          <a:lstStyle>
            <a:lvl1pPr marL="0" indent="0">
              <a:lnSpc>
                <a:spcPts val="2860"/>
              </a:lnSpc>
              <a:buNone/>
              <a:defRPr sz="2600">
                <a:solidFill>
                  <a:schemeClr val="accent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67792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9C10-43F2-49BC-655F-57FB6CD60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8229" y="681038"/>
            <a:ext cx="3910598" cy="1485220"/>
          </a:xfrm>
        </p:spPr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F0FBA-687A-5A78-B004-B29038C788E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598229" y="2755032"/>
            <a:ext cx="3931161" cy="3504254"/>
          </a:xfrm>
        </p:spPr>
        <p:txBody>
          <a:bodyPr/>
          <a:lstStyle/>
          <a:p>
            <a:pPr lvl="0"/>
            <a:r>
              <a:rPr lang="en-US" dirty="0"/>
              <a:t>Click to add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AD47C133-54B8-A99B-6DA1-3D774B761B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98229" y="2285615"/>
            <a:ext cx="3930998" cy="469417"/>
          </a:xfrm>
        </p:spPr>
        <p:txBody>
          <a:bodyPr>
            <a:normAutofit/>
          </a:bodyPr>
          <a:lstStyle>
            <a:lvl1pPr marL="0" indent="0">
              <a:lnSpc>
                <a:spcPts val="2860"/>
              </a:lnSpc>
              <a:buNone/>
              <a:defRPr sz="2600">
                <a:solidFill>
                  <a:schemeClr val="accent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BFDCD1-4A1A-EA1F-3C68-96A90B0CE5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911975" cy="6858000"/>
          </a:xfrm>
        </p:spPr>
        <p:txBody>
          <a:bodyPr lIns="457200" tIns="457200" rIns="457200"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/>
              <a:t>Click the photo icon to add a full slide image</a:t>
            </a:r>
          </a:p>
        </p:txBody>
      </p:sp>
    </p:spTree>
    <p:extLst>
      <p:ext uri="{BB962C8B-B14F-4D97-AF65-F5344CB8AC3E}">
        <p14:creationId xmlns:p14="http://schemas.microsoft.com/office/powerpoint/2010/main" val="341285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– 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ed background with a letter s&#10;&#10;Description automatically generated with low confidence">
            <a:extLst>
              <a:ext uri="{FF2B5EF4-FFF2-40B4-BE49-F238E27FC236}">
                <a16:creationId xmlns:a16="http://schemas.microsoft.com/office/drawing/2014/main" id="{995ABD74-3C06-70EA-5B1F-E16B362625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5D99A6-7D2F-CDD1-4414-50900FFF2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582" y="1351929"/>
            <a:ext cx="8775975" cy="2852737"/>
          </a:xfrm>
        </p:spPr>
        <p:txBody>
          <a:bodyPr anchor="b" anchorCtr="0"/>
          <a:lstStyle>
            <a:lvl1pPr>
              <a:lnSpc>
                <a:spcPts val="7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600B2-7EB5-0430-E0FB-EA4877EAD4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2582" y="4784035"/>
            <a:ext cx="8775975" cy="94780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8BA474-B280-ADB9-9C0E-BAD7E7D1FA63}"/>
              </a:ext>
            </a:extLst>
          </p:cNvPr>
          <p:cNvSpPr txBox="1"/>
          <p:nvPr userDrawn="1"/>
        </p:nvSpPr>
        <p:spPr>
          <a:xfrm>
            <a:off x="11608904" y="6421524"/>
            <a:ext cx="48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bg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649BD7-660D-7A1C-D994-BB1DCA7241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083688" y="6448761"/>
            <a:ext cx="2416147" cy="31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3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95ABD74-3C06-70EA-5B1F-E16B362625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5D99A6-7D2F-CDD1-4414-50900FFF2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582" y="1351929"/>
            <a:ext cx="8775975" cy="2852737"/>
          </a:xfrm>
        </p:spPr>
        <p:txBody>
          <a:bodyPr anchor="b" anchorCtr="0"/>
          <a:lstStyle>
            <a:lvl1pPr>
              <a:lnSpc>
                <a:spcPts val="7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600B2-7EB5-0430-E0FB-EA4877EAD4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2582" y="4784035"/>
            <a:ext cx="8775975" cy="94780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8BA474-B280-ADB9-9C0E-BAD7E7D1FA63}"/>
              </a:ext>
            </a:extLst>
          </p:cNvPr>
          <p:cNvSpPr txBox="1"/>
          <p:nvPr userDrawn="1"/>
        </p:nvSpPr>
        <p:spPr>
          <a:xfrm>
            <a:off x="11608904" y="6421524"/>
            <a:ext cx="48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bg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649BD7-660D-7A1C-D994-BB1DCA7241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083688" y="6448761"/>
            <a:ext cx="2416147" cy="31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6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FE3328-37F4-CD59-005B-50DA1A9C0EF4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-1" y="6043010"/>
            <a:ext cx="12192001" cy="825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192238-4A19-B84E-89A8-79385DE19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52" y="681037"/>
            <a:ext cx="10846676" cy="1009651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EB9B5-30EE-791E-A3E4-166C92FBF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152" y="1881352"/>
            <a:ext cx="10846676" cy="4295611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 descr="A picture containing screenshot, logo, graphics, carmine&#10;&#10;Description automatically generated">
            <a:extLst>
              <a:ext uri="{FF2B5EF4-FFF2-40B4-BE49-F238E27FC236}">
                <a16:creationId xmlns:a16="http://schemas.microsoft.com/office/drawing/2014/main" id="{4CBF27D1-4A8D-6EAB-3482-83D01733855D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9080499" y="6448761"/>
            <a:ext cx="2422525" cy="3187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6FDF603-E8D0-250F-5B68-D097B53FFC82}"/>
              </a:ext>
            </a:extLst>
          </p:cNvPr>
          <p:cNvSpPr txBox="1"/>
          <p:nvPr userDrawn="1"/>
        </p:nvSpPr>
        <p:spPr>
          <a:xfrm>
            <a:off x="11608904" y="6421524"/>
            <a:ext cx="48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tx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tx1"/>
              </a:solidFill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9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50" r:id="rId4"/>
    <p:sldLayoutId id="2147483660" r:id="rId5"/>
    <p:sldLayoutId id="2147483661" r:id="rId6"/>
    <p:sldLayoutId id="2147483669" r:id="rId7"/>
    <p:sldLayoutId id="2147483651" r:id="rId8"/>
    <p:sldLayoutId id="2147483663" r:id="rId9"/>
    <p:sldLayoutId id="2147483662" r:id="rId10"/>
    <p:sldLayoutId id="2147483670" r:id="rId11"/>
    <p:sldLayoutId id="2147483677" r:id="rId12"/>
    <p:sldLayoutId id="2147483671" r:id="rId13"/>
    <p:sldLayoutId id="2147483678" r:id="rId14"/>
    <p:sldLayoutId id="2147483673" r:id="rId15"/>
    <p:sldLayoutId id="2147483674" r:id="rId16"/>
    <p:sldLayoutId id="2147483675" r:id="rId17"/>
    <p:sldLayoutId id="2147483676" r:id="rId18"/>
    <p:sldLayoutId id="2147483667" r:id="rId19"/>
    <p:sldLayoutId id="2147483672" r:id="rId20"/>
    <p:sldLayoutId id="2147483666" r:id="rId21"/>
    <p:sldLayoutId id="214748366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ts val="2360"/>
        </a:lnSpc>
        <a:spcBef>
          <a:spcPts val="1000"/>
        </a:spcBef>
        <a:buClr>
          <a:schemeClr val="accent5"/>
        </a:buClr>
        <a:buSzPct val="12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5000" indent="-177800" algn="l" defTabSz="914400" rtl="0" eaLnBrk="1" latinLnBrk="0" hangingPunct="1">
        <a:lnSpc>
          <a:spcPts val="2360"/>
        </a:lnSpc>
        <a:spcBef>
          <a:spcPts val="500"/>
        </a:spcBef>
        <a:buClr>
          <a:schemeClr val="accent5"/>
        </a:buClr>
        <a:buSzPct val="12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9025" indent="-174625" algn="l" defTabSz="914400" rtl="0" eaLnBrk="1" latinLnBrk="0" hangingPunct="1">
        <a:lnSpc>
          <a:spcPts val="2360"/>
        </a:lnSpc>
        <a:spcBef>
          <a:spcPts val="500"/>
        </a:spcBef>
        <a:buClr>
          <a:schemeClr val="accent5"/>
        </a:buClr>
        <a:buSzPct val="12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43050" indent="-171450" algn="l" defTabSz="914400" rtl="0" eaLnBrk="1" latinLnBrk="0" hangingPunct="1">
        <a:lnSpc>
          <a:spcPts val="2360"/>
        </a:lnSpc>
        <a:spcBef>
          <a:spcPts val="500"/>
        </a:spcBef>
        <a:buClr>
          <a:schemeClr val="accent5"/>
        </a:buClr>
        <a:buSzPct val="12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6600" indent="-177800" algn="l" defTabSz="914400" rtl="0" eaLnBrk="1" latinLnBrk="0" hangingPunct="1">
        <a:lnSpc>
          <a:spcPts val="2360"/>
        </a:lnSpc>
        <a:spcBef>
          <a:spcPts val="500"/>
        </a:spcBef>
        <a:buClr>
          <a:schemeClr val="accent5"/>
        </a:buClr>
        <a:buSzPct val="12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deborah_apsel_lang@harvard.ed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FB941-B974-07C5-34E7-BB422CFF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87" y="314327"/>
            <a:ext cx="9885933" cy="1009651"/>
          </a:xfrm>
        </p:spPr>
        <p:txBody>
          <a:bodyPr>
            <a:normAutofit fontScale="90000"/>
          </a:bodyPr>
          <a:lstStyle/>
          <a:p>
            <a:r>
              <a:rPr lang="en-US" dirty="0"/>
              <a:t>Deeper Learning: the Kempner’s research blog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8398B-5BAA-5BD0-3882-D37CB7459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87" y="2047997"/>
            <a:ext cx="5349131" cy="2313946"/>
          </a:xfrm>
        </p:spPr>
        <p:txBody>
          <a:bodyPr>
            <a:normAutofit/>
          </a:bodyPr>
          <a:lstStyle/>
          <a:p>
            <a:r>
              <a:rPr lang="en-US" dirty="0"/>
              <a:t>Features and publicizes </a:t>
            </a:r>
            <a:r>
              <a:rPr lang="en-US" b="1" dirty="0"/>
              <a:t>new findings and research</a:t>
            </a:r>
            <a:endParaRPr lang="en-US" dirty="0"/>
          </a:p>
          <a:p>
            <a:r>
              <a:rPr lang="en-US" dirty="0"/>
              <a:t>Posts timed with release of a preprint or paper</a:t>
            </a:r>
          </a:p>
          <a:p>
            <a:r>
              <a:rPr lang="en-US" dirty="0"/>
              <a:t>At least one author affiliated with the Kempner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5D1F1-C4D8-179C-FAF3-27E5A76DC7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987" y="1632187"/>
            <a:ext cx="3154474" cy="469417"/>
          </a:xfrm>
        </p:spPr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74F745-232A-265F-4011-78A640D270B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61987" y="4177009"/>
            <a:ext cx="6062904" cy="3305709"/>
          </a:xfrm>
        </p:spPr>
        <p:txBody>
          <a:bodyPr>
            <a:normAutofit/>
          </a:bodyPr>
          <a:lstStyle/>
          <a:p>
            <a:r>
              <a:rPr lang="en-US" dirty="0"/>
              <a:t>Publicize new research &amp; gain a wider audience</a:t>
            </a:r>
          </a:p>
          <a:p>
            <a:r>
              <a:rPr lang="en-US" dirty="0"/>
              <a:t>Share open-source findings/code</a:t>
            </a:r>
          </a:p>
          <a:p>
            <a:r>
              <a:rPr lang="en-US" dirty="0"/>
              <a:t>Past posts have received up to 1000+  site views</a:t>
            </a:r>
          </a:p>
          <a:p>
            <a:r>
              <a:rPr lang="en-US" dirty="0"/>
              <a:t>Individual posts have seen up to 22K+  Twitter/X impressions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8CFAD5-2FA8-BC15-8607-3ADB056637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1987" y="3761209"/>
            <a:ext cx="3154474" cy="469417"/>
          </a:xfrm>
        </p:spPr>
        <p:txBody>
          <a:bodyPr/>
          <a:lstStyle/>
          <a:p>
            <a:r>
              <a:rPr lang="en-US" dirty="0"/>
              <a:t>Why submit?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745F46-F850-0A08-441F-12AE7142D1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7965" y="1483410"/>
            <a:ext cx="4872047" cy="564587"/>
          </a:xfrm>
        </p:spPr>
        <p:txBody>
          <a:bodyPr>
            <a:normAutofit/>
          </a:bodyPr>
          <a:lstStyle/>
          <a:p>
            <a:r>
              <a:rPr lang="en-US" dirty="0"/>
              <a:t>Sample blog post (on Twitter/X)</a:t>
            </a:r>
          </a:p>
        </p:txBody>
      </p:sp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1787649-C434-AE89-6EC1-03A250070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876" y="2419821"/>
            <a:ext cx="4842158" cy="3882003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CA5F93D9-1251-7907-4AF2-8EB2C1BA0E82}"/>
              </a:ext>
            </a:extLst>
          </p:cNvPr>
          <p:cNvSpPr txBox="1"/>
          <p:nvPr/>
        </p:nvSpPr>
        <p:spPr>
          <a:xfrm>
            <a:off x="6602876" y="19212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10K impressions, 38 RTs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EEB0D73A-93EB-FE8A-B646-B5699244FC6D}"/>
                  </a:ext>
                </a:extLst>
              </p14:cNvPr>
              <p14:cNvContentPartPr/>
              <p14:nvPr/>
            </p14:nvContentPartPr>
            <p14:xfrm>
              <a:off x="12583000" y="4995800"/>
              <a:ext cx="360" cy="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EEB0D73A-93EB-FE8A-B646-B5699244FC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74360" y="498716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2775A7E-5690-F406-EAED-C9BEE13A6979}"/>
              </a:ext>
            </a:extLst>
          </p:cNvPr>
          <p:cNvGrpSpPr/>
          <p:nvPr/>
        </p:nvGrpSpPr>
        <p:grpSpPr>
          <a:xfrm>
            <a:off x="9731160" y="5808624"/>
            <a:ext cx="973800" cy="493200"/>
            <a:chOff x="9812440" y="5930000"/>
            <a:chExt cx="97380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3404A63-E9C1-1B15-E7BB-E438E6AA54D7}"/>
                    </a:ext>
                  </a:extLst>
                </p14:cNvPr>
                <p14:cNvContentPartPr/>
                <p14:nvPr/>
              </p14:nvContentPartPr>
              <p14:xfrm>
                <a:off x="9812440" y="5967800"/>
                <a:ext cx="735480" cy="455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3404A63-E9C1-1B15-E7BB-E438E6AA54D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94440" y="5949800"/>
                  <a:ext cx="77112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7CB0241-F6BB-EE7A-1D3E-F687542737C2}"/>
                    </a:ext>
                  </a:extLst>
                </p14:cNvPr>
                <p14:cNvContentPartPr/>
                <p14:nvPr/>
              </p14:nvContentPartPr>
              <p14:xfrm>
                <a:off x="10572400" y="5930000"/>
                <a:ext cx="213840" cy="112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7CB0241-F6BB-EE7A-1D3E-F687542737C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554760" y="5912360"/>
                  <a:ext cx="249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18D6D7A-A2DF-2CB2-D5F9-79774BFD5ADE}"/>
                    </a:ext>
                  </a:extLst>
                </p14:cNvPr>
                <p14:cNvContentPartPr/>
                <p14:nvPr/>
              </p14:nvContentPartPr>
              <p14:xfrm>
                <a:off x="10554760" y="5951240"/>
                <a:ext cx="88200" cy="134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18D6D7A-A2DF-2CB2-D5F9-79774BFD5AD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536760" y="5933600"/>
                  <a:ext cx="123840" cy="16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0955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55E75-A599-A3A8-43D3-D60E6C264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648" y="356204"/>
            <a:ext cx="5027272" cy="1485220"/>
          </a:xfrm>
        </p:spPr>
        <p:txBody>
          <a:bodyPr/>
          <a:lstStyle/>
          <a:p>
            <a:r>
              <a:rPr lang="en-US" dirty="0"/>
              <a:t>Deeper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D3BCE-863C-EB1E-B505-311B41985F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974648" y="2147981"/>
            <a:ext cx="5953246" cy="3611870"/>
          </a:xfrm>
        </p:spPr>
        <p:txBody>
          <a:bodyPr>
            <a:normAutofit/>
          </a:bodyPr>
          <a:lstStyle/>
          <a:p>
            <a:r>
              <a:rPr lang="en-US" sz="2000" dirty="0"/>
              <a:t>Email/Slack </a:t>
            </a:r>
            <a:r>
              <a:rPr lang="en-US" sz="2000" dirty="0">
                <a:hlinkClick r:id="rId2"/>
              </a:rPr>
              <a:t>deborah_apsel_lang@harvard.edu</a:t>
            </a:r>
            <a:r>
              <a:rPr lang="en-US" sz="2000" dirty="0"/>
              <a:t> w/:</a:t>
            </a:r>
          </a:p>
          <a:p>
            <a:pPr lvl="1"/>
            <a:r>
              <a:rPr lang="en-US" sz="2000" dirty="0"/>
              <a:t>topic idea (a few sentences)</a:t>
            </a:r>
          </a:p>
          <a:p>
            <a:pPr lvl="1"/>
            <a:r>
              <a:rPr lang="en-US" sz="2000" dirty="0"/>
              <a:t>forthcoming paper/preprint info</a:t>
            </a:r>
          </a:p>
          <a:p>
            <a:pPr lvl="1"/>
            <a:r>
              <a:rPr lang="en-US" sz="2000" dirty="0"/>
              <a:t>approximate publication date</a:t>
            </a:r>
          </a:p>
          <a:p>
            <a:r>
              <a:rPr lang="en-US" sz="2000" dirty="0"/>
              <a:t>Sham and Bernardo review/approve</a:t>
            </a:r>
          </a:p>
          <a:p>
            <a:r>
              <a:rPr lang="en-US" sz="2000" dirty="0"/>
              <a:t>If approved, you draft the post</a:t>
            </a:r>
          </a:p>
          <a:p>
            <a:r>
              <a:rPr lang="en-US" sz="2000" dirty="0"/>
              <a:t>We edit, coordinate publication, and take it from there!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EB4F5-721E-C25E-8792-B307501155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4648" y="5651769"/>
            <a:ext cx="5195512" cy="46941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Please contact Deborah with any questions.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E0ED57-7E59-7600-8F0D-A4A02692B7A2}"/>
              </a:ext>
            </a:extLst>
          </p:cNvPr>
          <p:cNvSpPr/>
          <p:nvPr/>
        </p:nvSpPr>
        <p:spPr>
          <a:xfrm>
            <a:off x="81023" y="0"/>
            <a:ext cx="4560425" cy="63742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7FDE594D-EF33-CD5D-D1A2-3D59F4D60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80" y="247231"/>
            <a:ext cx="4218110" cy="5864202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E738961-22B0-DBC5-91AB-459E97D1AA04}"/>
              </a:ext>
            </a:extLst>
          </p:cNvPr>
          <p:cNvSpPr txBox="1">
            <a:spLocks/>
          </p:cNvSpPr>
          <p:nvPr/>
        </p:nvSpPr>
        <p:spPr>
          <a:xfrm>
            <a:off x="4974648" y="1372007"/>
            <a:ext cx="3930998" cy="469417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2860"/>
              </a:lnSpc>
              <a:spcBef>
                <a:spcPts val="1000"/>
              </a:spcBef>
              <a:buClr>
                <a:schemeClr val="accent5"/>
              </a:buClr>
              <a:buSzPct val="120000"/>
              <a:buFont typeface="Arial" panose="020B0604020202020204" pitchFamily="34" charset="0"/>
              <a:buNone/>
              <a:tabLst/>
              <a:defRPr sz="2600" kern="1200">
                <a:solidFill>
                  <a:schemeClr val="accent3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2360"/>
              </a:lnSpc>
              <a:spcBef>
                <a:spcPts val="500"/>
              </a:spcBef>
              <a:buClr>
                <a:schemeClr val="accent5"/>
              </a:buClr>
              <a:buSzPct val="120000"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ts val="2360"/>
              </a:lnSpc>
              <a:spcBef>
                <a:spcPts val="500"/>
              </a:spcBef>
              <a:buClr>
                <a:schemeClr val="accent5"/>
              </a:buClr>
              <a:buSzPct val="120000"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ts val="2360"/>
              </a:lnSpc>
              <a:spcBef>
                <a:spcPts val="500"/>
              </a:spcBef>
              <a:buClr>
                <a:schemeClr val="accent5"/>
              </a:buClr>
              <a:buSzPct val="120000"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ts val="2360"/>
              </a:lnSpc>
              <a:spcBef>
                <a:spcPts val="500"/>
              </a:spcBef>
              <a:buClr>
                <a:schemeClr val="accent5"/>
              </a:buClr>
              <a:buSzPct val="120000"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to submit?</a:t>
            </a:r>
          </a:p>
        </p:txBody>
      </p:sp>
    </p:spTree>
    <p:extLst>
      <p:ext uri="{BB962C8B-B14F-4D97-AF65-F5344CB8AC3E}">
        <p14:creationId xmlns:p14="http://schemas.microsoft.com/office/powerpoint/2010/main" val="1645005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empner">
      <a:dk1>
        <a:srgbClr val="14154C"/>
      </a:dk1>
      <a:lt1>
        <a:srgbClr val="FFFFFF"/>
      </a:lt1>
      <a:dk2>
        <a:srgbClr val="4C000F"/>
      </a:dk2>
      <a:lt2>
        <a:srgbClr val="E3E3F5"/>
      </a:lt2>
      <a:accent1>
        <a:srgbClr val="14154C"/>
      </a:accent1>
      <a:accent2>
        <a:srgbClr val="4C54FF"/>
      </a:accent2>
      <a:accent3>
        <a:srgbClr val="A51C30"/>
      </a:accent3>
      <a:accent4>
        <a:srgbClr val="4C000F"/>
      </a:accent4>
      <a:accent5>
        <a:srgbClr val="FB264C"/>
      </a:accent5>
      <a:accent6>
        <a:srgbClr val="980099"/>
      </a:accent6>
      <a:hlink>
        <a:srgbClr val="4C54FF"/>
      </a:hlink>
      <a:folHlink>
        <a:srgbClr val="9800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645</TotalTime>
  <Words>155</Words>
  <Application>Microsoft Macintosh PowerPoint</Application>
  <PresentationFormat>Widescreen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Arial</vt:lpstr>
      <vt:lpstr>Avenir Black</vt:lpstr>
      <vt:lpstr>Calibri</vt:lpstr>
      <vt:lpstr>Avenir Book</vt:lpstr>
      <vt:lpstr>Office Theme</vt:lpstr>
      <vt:lpstr>Deeper Learning: the Kempner’s research blog</vt:lpstr>
      <vt:lpstr>Deeper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Opus 4</dc:creator>
  <cp:lastModifiedBy>Lang, Deborah Apsel</cp:lastModifiedBy>
  <cp:revision>116</cp:revision>
  <dcterms:created xsi:type="dcterms:W3CDTF">2023-06-28T14:15:05Z</dcterms:created>
  <dcterms:modified xsi:type="dcterms:W3CDTF">2024-10-03T15:37:47Z</dcterms:modified>
</cp:coreProperties>
</file>