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24"/>
  </p:handoutMasterIdLst>
  <p:sldIdLst>
    <p:sldId id="256" r:id="rId2"/>
    <p:sldId id="277" r:id="rId3"/>
    <p:sldId id="271" r:id="rId4"/>
    <p:sldId id="257" r:id="rId5"/>
    <p:sldId id="270" r:id="rId6"/>
    <p:sldId id="259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66" r:id="rId15"/>
    <p:sldId id="278" r:id="rId16"/>
    <p:sldId id="267" r:id="rId17"/>
    <p:sldId id="279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Avenir Black" panose="02000503020000020003" pitchFamily="2" charset="0"/>
      <p:bold r:id="rId25"/>
      <p:italic r:id="rId26"/>
      <p:boldItalic r:id="rId27"/>
    </p:embeddedFont>
    <p:embeddedFont>
      <p:font typeface="Avenir Book" panose="02000503020000020003" pitchFamily="2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8"/>
  </p:normalViewPr>
  <p:slideViewPr>
    <p:cSldViewPr snapToGrid="0">
      <p:cViewPr>
        <p:scale>
          <a:sx n="64" d="100"/>
          <a:sy n="64" d="100"/>
        </p:scale>
        <p:origin x="2624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41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spc="0" baseline="0">
              <a:solidFill>
                <a:schemeClr val="accent3"/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D-8D46-B7E4-94763AD970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9D-8D46-B7E4-94763AD970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9D-8D46-B7E4-94763AD970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9D-8D46-B7E4-94763AD970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9D-8D46-B7E4-94763AD970C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9D-8D46-B7E4-94763AD97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2"/>
        <c:overlap val="-40"/>
        <c:axId val="1292254336"/>
        <c:axId val="405818048"/>
      </c:barChart>
      <c:catAx>
        <c:axId val="12922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5818048"/>
        <c:crosses val="autoZero"/>
        <c:auto val="1"/>
        <c:lblAlgn val="ctr"/>
        <c:lblOffset val="100"/>
        <c:noMultiLvlLbl val="0"/>
      </c:catAx>
      <c:valAx>
        <c:axId val="40581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225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C87410-86E1-2F22-3F53-3A4AA30094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C613D-92E1-52B1-E184-5C6A1E9EAD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3BCE5-ECA9-3044-B4CE-D9B55EFABC4B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CF621-9E12-D64D-B7B4-B2F3F2DD8D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B1079-F7F8-1C25-710D-E0D338408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29867-3693-2645-B319-9FD4C03BB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98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083DA68-1EA2-541A-2A3A-39E203C11D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white lines&#10;&#10;Description automatically generated with low confidence">
            <a:extLst>
              <a:ext uri="{FF2B5EF4-FFF2-40B4-BE49-F238E27FC236}">
                <a16:creationId xmlns:a16="http://schemas.microsoft.com/office/drawing/2014/main" id="{D10B0C95-4949-21BA-8E38-49E149D2C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B92BC41-0825-D023-E2CF-492358DDD5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57" y="5162817"/>
            <a:ext cx="9068274" cy="11835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500"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12" name="Picture 11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AE60BA99-79E2-1314-2210-80E6FFC673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892" y="769429"/>
            <a:ext cx="3944235" cy="1459621"/>
          </a:xfrm>
          <a:prstGeom prst="rect">
            <a:avLst/>
          </a:prstGeom>
        </p:spPr>
      </p:pic>
      <p:pic>
        <p:nvPicPr>
          <p:cNvPr id="14" name="Picture 1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D3D357D0-34B0-FD89-EF08-467FB2B8CC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23109" y="1106177"/>
            <a:ext cx="3083467" cy="76927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FC3607-A59D-B3D2-D312-223178771800}"/>
              </a:ext>
            </a:extLst>
          </p:cNvPr>
          <p:cNvCxnSpPr/>
          <p:nvPr userDrawn="1"/>
        </p:nvCxnSpPr>
        <p:spPr>
          <a:xfrm>
            <a:off x="4453336" y="910910"/>
            <a:ext cx="0" cy="1183136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77C019-37D6-98BC-14F8-488FA46B46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957" y="2329543"/>
            <a:ext cx="9068274" cy="2486818"/>
          </a:xfrm>
        </p:spPr>
        <p:txBody>
          <a:bodyPr anchor="b" anchorCtr="0">
            <a:normAutofit/>
          </a:bodyPr>
          <a:lstStyle>
            <a:lvl1pPr algn="l">
              <a:lnSpc>
                <a:spcPts val="7200"/>
              </a:lnSpc>
              <a:defRPr sz="6000"/>
            </a:lvl1pPr>
          </a:lstStyle>
          <a:p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5474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5ABD74-3C06-70EA-5B1F-E16B36262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5D99A6-7D2F-CDD1-4414-50900FFF2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582" y="1351929"/>
            <a:ext cx="8775975" cy="2852737"/>
          </a:xfrm>
        </p:spPr>
        <p:txBody>
          <a:bodyPr anchor="b" anchorCtr="0"/>
          <a:lstStyle>
            <a:lvl1pPr>
              <a:lnSpc>
                <a:spcPts val="72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Divider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600B2-7EB5-0430-E0FB-EA4877EAD4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2582" y="4784035"/>
            <a:ext cx="8775975" cy="94780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BA474-B280-ADB9-9C0E-BAD7E7D1FA63}"/>
              </a:ext>
            </a:extLst>
          </p:cNvPr>
          <p:cNvSpPr txBox="1"/>
          <p:nvPr userDrawn="1"/>
        </p:nvSpPr>
        <p:spPr>
          <a:xfrm>
            <a:off x="10745872" y="6421524"/>
            <a:ext cx="1343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  <p:pic>
        <p:nvPicPr>
          <p:cNvPr id="4" name="Picture 3" descr="A picture containing screenshot, logo, graphics, carmine&#10;&#10;Description automatically generated">
            <a:extLst>
              <a:ext uri="{FF2B5EF4-FFF2-40B4-BE49-F238E27FC236}">
                <a16:creationId xmlns:a16="http://schemas.microsoft.com/office/drawing/2014/main" id="{C6630D36-F0A5-F925-518D-4F10C1930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80499" y="6448761"/>
            <a:ext cx="2422525" cy="3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1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 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rectangle, design, red&#10;&#10;Description automatically generated">
            <a:extLst>
              <a:ext uri="{FF2B5EF4-FFF2-40B4-BE49-F238E27FC236}">
                <a16:creationId xmlns:a16="http://schemas.microsoft.com/office/drawing/2014/main" id="{A7836A51-C262-F90F-106F-A6BE55A6E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789E09C-BF4A-8DBD-52B4-0773E72C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582" y="1351929"/>
            <a:ext cx="10787253" cy="2852737"/>
          </a:xfrm>
        </p:spPr>
        <p:txBody>
          <a:bodyPr anchor="b" anchorCtr="0">
            <a:normAutofit/>
          </a:bodyPr>
          <a:lstStyle>
            <a:lvl1pPr algn="ctr"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Quote Text.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AF00C8-4C40-B32B-6966-EF87C3F9DB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74421" y="4511889"/>
            <a:ext cx="7843158" cy="94780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 Author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C38D1-7540-30A6-0FAA-E88A87799FA8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bg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DEB07-C7E0-361C-0781-530F936B82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83688" y="6448761"/>
            <a:ext cx="2416147" cy="3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8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Slide –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836A51-C262-F90F-106F-A6BE55A6E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789E09C-BF4A-8DBD-52B4-0773E72C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582" y="1351929"/>
            <a:ext cx="10787253" cy="2852737"/>
          </a:xfrm>
        </p:spPr>
        <p:txBody>
          <a:bodyPr anchor="b" anchorCtr="0">
            <a:normAutofit/>
          </a:bodyPr>
          <a:lstStyle>
            <a:lvl1pPr algn="ctr"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 Text.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AF00C8-4C40-B32B-6966-EF87C3F9DB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74421" y="4511889"/>
            <a:ext cx="7843158" cy="94780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 Author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C38D1-7540-30A6-0FAA-E88A87799FA8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bg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DEB07-C7E0-361C-0781-530F936B82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83688" y="6448761"/>
            <a:ext cx="2416147" cy="3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2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836A51-C262-F90F-106F-A6BE55A6E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789E09C-BF4A-8DBD-52B4-0773E72C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582" y="1351929"/>
            <a:ext cx="10787253" cy="2852737"/>
          </a:xfrm>
        </p:spPr>
        <p:txBody>
          <a:bodyPr anchor="b" anchorCtr="0">
            <a:normAutofit/>
          </a:bodyPr>
          <a:lstStyle>
            <a:lvl1pPr algn="ctr">
              <a:lnSpc>
                <a:spcPts val="504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Quote Text.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AF00C8-4C40-B32B-6966-EF87C3F9DB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74421" y="4511889"/>
            <a:ext cx="7843158" cy="94780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 Author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C38D1-7540-30A6-0FAA-E88A87799FA8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DEB07-C7E0-361C-0781-530F936B82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83688" y="6449180"/>
            <a:ext cx="2416147" cy="3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72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Slide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89E09C-BF4A-8DBD-52B4-0773E72C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582" y="1351929"/>
            <a:ext cx="10787253" cy="2852737"/>
          </a:xfrm>
        </p:spPr>
        <p:txBody>
          <a:bodyPr anchor="b" anchorCtr="0">
            <a:normAutofit/>
          </a:bodyPr>
          <a:lstStyle>
            <a:lvl1pPr algn="ctr">
              <a:lnSpc>
                <a:spcPts val="504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Statement Text.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AF00C8-4C40-B32B-6966-EF87C3F9DB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74421" y="4511889"/>
            <a:ext cx="7843158" cy="94780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 Author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C38D1-7540-30A6-0FAA-E88A87799FA8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DEB07-C7E0-361C-0781-530F936B82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83688" y="6449180"/>
            <a:ext cx="2416147" cy="3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2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Profile – 8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electric blue, blue, majorelle blue&#10;&#10;Description automatically generated">
            <a:extLst>
              <a:ext uri="{FF2B5EF4-FFF2-40B4-BE49-F238E27FC236}">
                <a16:creationId xmlns:a16="http://schemas.microsoft.com/office/drawing/2014/main" id="{0E351CCD-C52F-9CD3-4883-234FDA7D5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EF55B-B764-E451-E58B-0FDC4D7D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52" y="681037"/>
            <a:ext cx="10846676" cy="7558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38728F-0939-E03D-92CC-519C8516B3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2152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DA4E9-B455-75EF-9935-C65E853B6463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bg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409A3-598C-81A5-CDF6-4AD7B222D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83688" y="6448761"/>
            <a:ext cx="2416147" cy="318753"/>
          </a:xfrm>
          <a:prstGeom prst="rect">
            <a:avLst/>
          </a:prstGeom>
        </p:spPr>
      </p:pic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902A1AA-3285-3EFC-E83A-242A8A1E2D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463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851D89D-CAC9-5BC2-6EC1-FC66DBA63E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6142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288E106-5886-20F0-84D8-7D293B7D9F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93770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30BFD42C-8702-1AA9-76ED-8A14843E2FB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2152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A254F37D-A365-B11D-06D1-0FF13A5FD3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74463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5AAE58E-78FF-BCDA-6AC7-AE5864CD911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6142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154BD1FE-5CB7-4916-FD91-13BF76A573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93770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018835-ACE4-F3B4-A97A-95F7925604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576" y="3290054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440C888-A611-26A9-92C9-DE4EC2B12F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2887" y="3290054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8B579C7-DB79-F63C-E4D2-04D56B3FE7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4566" y="3290054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8A3159C-B555-06A2-4FF9-3192BB0448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22194" y="3290054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BEB67E-6152-959F-8FDF-70EF673B84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576" y="5712241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9FBE59F-19BE-B440-6622-BEAACFD77E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2887" y="5712241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12DA336-3A05-2F3A-C4E9-D539081F31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4566" y="5712241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6941459-0575-1BF4-9411-9A3CBD2BB9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2194" y="5712241"/>
            <a:ext cx="1628943" cy="290592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884349-C4A9-4700-8A7B-6A9BDA392B2C}"/>
              </a:ext>
            </a:extLst>
          </p:cNvPr>
          <p:cNvSpPr txBox="1"/>
          <p:nvPr userDrawn="1"/>
        </p:nvSpPr>
        <p:spPr>
          <a:xfrm>
            <a:off x="-4883021" y="0"/>
            <a:ext cx="3561347" cy="4326762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/>
              <a:t>Editing Notes:</a:t>
            </a:r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Add a team member’s name and then adjust the white background to fit the name. </a:t>
            </a:r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 name is longer than 1 line, increase the height of the white box at the bottom. </a:t>
            </a:r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 name is longer than 2 lines, decrease the font size to accommodate.</a:t>
            </a:r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there are less than 8 people, remove the un-used content areas.</a:t>
            </a:r>
          </a:p>
        </p:txBody>
      </p:sp>
    </p:spTree>
    <p:extLst>
      <p:ext uri="{BB962C8B-B14F-4D97-AF65-F5344CB8AC3E}">
        <p14:creationId xmlns:p14="http://schemas.microsoft.com/office/powerpoint/2010/main" val="82977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Profile – Light – 8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F55B-B764-E451-E58B-0FDC4D7D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52" y="681037"/>
            <a:ext cx="10846676" cy="7558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38728F-0939-E03D-92CC-519C8516B3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2152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902A1AA-3285-3EFC-E83A-242A8A1E2D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463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851D89D-CAC9-5BC2-6EC1-FC66DBA63E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6142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288E106-5886-20F0-84D8-7D293B7D9F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93770" y="1514475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30BFD42C-8702-1AA9-76ED-8A14843E2FB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2152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A254F37D-A365-B11D-06D1-0FF13A5FD3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74463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5AAE58E-78FF-BCDA-6AC7-AE5864CD911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6142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154BD1FE-5CB7-4916-FD91-13BF76A573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93770" y="3936662"/>
            <a:ext cx="2395373" cy="1914525"/>
          </a:xfrm>
        </p:spPr>
        <p:txBody>
          <a:bodyPr lIns="91440" tIns="91440" rIns="91440" bIns="9144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31E971B-E6AD-6B90-2E97-E1C85F6734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576" y="3290054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15CB1F7-A8AC-3533-CEEC-1252A2F5C4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2887" y="3290054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3501D75-C7B2-0315-33E0-6C7FC3C4D2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4566" y="3290054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E52B5E5-0189-D07B-7C9F-8A745938D7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22194" y="3290054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56210E2-48D7-DA2B-7E5A-22F0FDB2D6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576" y="5712241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B35301F-5C6A-67D2-5D46-A68F28D3C5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2887" y="5712241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B0FDE86-D4EF-A792-4A59-606933C022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4566" y="5712241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9AA667D9-4BA1-3C02-DB0F-997E6A1DE4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2194" y="5712241"/>
            <a:ext cx="1628943" cy="290592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lvl1pPr marL="0" indent="0">
              <a:lnSpc>
                <a:spcPts val="166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679D07-E613-4380-E05C-82DB1F66E6E0}"/>
              </a:ext>
            </a:extLst>
          </p:cNvPr>
          <p:cNvSpPr txBox="1"/>
          <p:nvPr userDrawn="1"/>
        </p:nvSpPr>
        <p:spPr>
          <a:xfrm>
            <a:off x="-4883021" y="0"/>
            <a:ext cx="3561347" cy="4326762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Editing Notes:</a:t>
            </a:r>
            <a:endParaRPr lang="en-US" dirty="0"/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Add a team member’s name and then adjust the white background to fit the name. </a:t>
            </a:r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 name is longer than 1 line, increase the height of the white box at the bottom. </a:t>
            </a:r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 name is longer than 2 lines, decrease the font size to accommodate.</a:t>
            </a:r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there are less than 8 people, remove the un-used content areas.</a:t>
            </a:r>
          </a:p>
        </p:txBody>
      </p:sp>
    </p:spTree>
    <p:extLst>
      <p:ext uri="{BB962C8B-B14F-4D97-AF65-F5344CB8AC3E}">
        <p14:creationId xmlns:p14="http://schemas.microsoft.com/office/powerpoint/2010/main" val="1670709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Profile – 1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electric blue, blue, majorelle blue&#10;&#10;Description automatically generated">
            <a:extLst>
              <a:ext uri="{FF2B5EF4-FFF2-40B4-BE49-F238E27FC236}">
                <a16:creationId xmlns:a16="http://schemas.microsoft.com/office/drawing/2014/main" id="{0E351CCD-C52F-9CD3-4883-234FDA7D5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EF55B-B764-E451-E58B-0FDC4D7D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52" y="681037"/>
            <a:ext cx="10846676" cy="7558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38728F-0939-E03D-92CC-519C8516B3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2152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DA4E9-B455-75EF-9935-C65E853B6463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bg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409A3-598C-81A5-CDF6-4AD7B222D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83688" y="6448761"/>
            <a:ext cx="2416147" cy="318753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73FFA70-E0E5-F97A-A70A-235DFD725C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0993" y="3244495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018835-ACE4-F3B4-A97A-95F7925604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151" y="3244495"/>
            <a:ext cx="1726393" cy="507234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CDA8C72-9E96-9114-E957-9644D76EFE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8744" y="3244495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4D44C1F-C189-0C76-F173-969675BCEE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36495" y="3244495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CA6451E-7B23-7228-3F41-3FA88BFEB5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4246" y="3244495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67B4AA6F-F53B-4468-A824-950B7BEE37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81077" y="3244495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72B506AD-F3D9-1A42-AA5F-57C572337EA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90953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C5D10D0B-2519-C0E4-0095-501804B41A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19753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283FB5D6-6626-28A6-C55F-FF6EA7181DB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36521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39" name="Picture Placeholder 11">
            <a:extLst>
              <a:ext uri="{FF2B5EF4-FFF2-40B4-BE49-F238E27FC236}">
                <a16:creationId xmlns:a16="http://schemas.microsoft.com/office/drawing/2014/main" id="{E4A8D83A-6603-98F8-FA55-DE2EEB423F6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65321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80571964-BC34-2CB1-785B-AF6C64A83E1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94120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1" name="Picture Placeholder 11">
            <a:extLst>
              <a:ext uri="{FF2B5EF4-FFF2-40B4-BE49-F238E27FC236}">
                <a16:creationId xmlns:a16="http://schemas.microsoft.com/office/drawing/2014/main" id="{FC84119A-EC79-1864-91EE-89D5DA6C565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62152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08851732-9549-F38B-02BC-8AF7CEDD61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151" y="5650811"/>
            <a:ext cx="1726393" cy="507234"/>
          </a:xfrm>
          <a:solidFill>
            <a:schemeClr val="bg1"/>
          </a:solidFill>
          <a:ln>
            <a:noFill/>
          </a:ln>
        </p:spPr>
        <p:txBody>
          <a:bodyPr lIns="9144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677C80D2-6F3E-DA0D-ED94-B036ADE68D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80993" y="5650811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FF0E0D9F-1F4F-3995-FC6A-283C58386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8744" y="5650811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91664C08-BEE2-1FC3-2608-B9EFBB4FD3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36495" y="5650811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F84B8F00-16B7-366F-4B03-3325D23CC0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64246" y="5650811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3C2224A2-1FA7-3E9C-CF79-5286C08C7F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81077" y="5650811"/>
            <a:ext cx="1827751" cy="507234"/>
          </a:xfrm>
          <a:solidFill>
            <a:schemeClr val="bg1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E6FE07B7-EB88-A7DD-C089-94CA2E3DACF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490953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9" name="Picture Placeholder 11">
            <a:extLst>
              <a:ext uri="{FF2B5EF4-FFF2-40B4-BE49-F238E27FC236}">
                <a16:creationId xmlns:a16="http://schemas.microsoft.com/office/drawing/2014/main" id="{BAA7F887-07DB-9621-A89B-12E71D2EAFA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19753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71D2CBA3-B631-8B59-020A-6A4123988AE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36521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1" name="Picture Placeholder 11">
            <a:extLst>
              <a:ext uri="{FF2B5EF4-FFF2-40B4-BE49-F238E27FC236}">
                <a16:creationId xmlns:a16="http://schemas.microsoft.com/office/drawing/2014/main" id="{ED434285-2AAF-8D4E-0B6A-64FDA07E0E1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65321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640307EF-6886-9364-3704-875F66B11E9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94120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2C8AB6-82DA-F4FE-13DF-B81F8DC01003}"/>
              </a:ext>
            </a:extLst>
          </p:cNvPr>
          <p:cNvSpPr txBox="1"/>
          <p:nvPr userDrawn="1"/>
        </p:nvSpPr>
        <p:spPr>
          <a:xfrm>
            <a:off x="-4883021" y="0"/>
            <a:ext cx="3561347" cy="1556773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Editing Notes:</a:t>
            </a:r>
            <a:endParaRPr lang="en-US" dirty="0"/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there are less than 12 people, remove the un-used content areas.</a:t>
            </a:r>
          </a:p>
        </p:txBody>
      </p:sp>
    </p:spTree>
    <p:extLst>
      <p:ext uri="{BB962C8B-B14F-4D97-AF65-F5344CB8AC3E}">
        <p14:creationId xmlns:p14="http://schemas.microsoft.com/office/powerpoint/2010/main" val="1986829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Profile – Light – 1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F55B-B764-E451-E58B-0FDC4D7D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52" y="681037"/>
            <a:ext cx="10846676" cy="7558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38728F-0939-E03D-92CC-519C8516B3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2152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DA4E9-B455-75EF-9935-C65E853B6463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73FFA70-E0E5-F97A-A70A-235DFD725C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0993" y="3244495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018835-ACE4-F3B4-A97A-95F7925604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151" y="3244495"/>
            <a:ext cx="1726393" cy="507234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CDA8C72-9E96-9114-E957-9644D76EFE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8744" y="3244495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4D44C1F-C189-0C76-F173-969675BCEE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36495" y="3244495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CA6451E-7B23-7228-3F41-3FA88BFEB5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4246" y="3244495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67B4AA6F-F53B-4468-A824-950B7BEE37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81077" y="3244495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72B506AD-F3D9-1A42-AA5F-57C572337EA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90953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C5D10D0B-2519-C0E4-0095-501804B41A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19753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283FB5D6-6626-28A6-C55F-FF6EA7181DB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36521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39" name="Picture Placeholder 11">
            <a:extLst>
              <a:ext uri="{FF2B5EF4-FFF2-40B4-BE49-F238E27FC236}">
                <a16:creationId xmlns:a16="http://schemas.microsoft.com/office/drawing/2014/main" id="{E4A8D83A-6603-98F8-FA55-DE2EEB423F6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65321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80571964-BC34-2CB1-785B-AF6C64A83E1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94120" y="1514475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1" name="Picture Placeholder 11">
            <a:extLst>
              <a:ext uri="{FF2B5EF4-FFF2-40B4-BE49-F238E27FC236}">
                <a16:creationId xmlns:a16="http://schemas.microsoft.com/office/drawing/2014/main" id="{FC84119A-EC79-1864-91EE-89D5DA6C565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62152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08851732-9549-F38B-02BC-8AF7CEDD61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151" y="5650811"/>
            <a:ext cx="1726393" cy="507234"/>
          </a:xfrm>
          <a:solidFill>
            <a:schemeClr val="bg2"/>
          </a:solidFill>
          <a:ln>
            <a:noFill/>
          </a:ln>
        </p:spPr>
        <p:txBody>
          <a:bodyPr lIns="9144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677C80D2-6F3E-DA0D-ED94-B036ADE68D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80993" y="5650811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FF0E0D9F-1F4F-3995-FC6A-283C58386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8744" y="5650811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91664C08-BEE2-1FC3-2608-B9EFBB4FD3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36495" y="5650811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F84B8F00-16B7-366F-4B03-3325D23CC0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64246" y="5650811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3C2224A2-1FA7-3E9C-CF79-5286C08C7F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81077" y="5650811"/>
            <a:ext cx="1827751" cy="507234"/>
          </a:xfrm>
          <a:solidFill>
            <a:schemeClr val="bg2"/>
          </a:solidFill>
          <a:ln>
            <a:noFill/>
          </a:ln>
        </p:spPr>
        <p:txBody>
          <a:bodyPr lIns="182880" tIns="45720" rIns="91440" bIns="4572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E6FE07B7-EB88-A7DD-C089-94CA2E3DACF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490953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49" name="Picture Placeholder 11">
            <a:extLst>
              <a:ext uri="{FF2B5EF4-FFF2-40B4-BE49-F238E27FC236}">
                <a16:creationId xmlns:a16="http://schemas.microsoft.com/office/drawing/2014/main" id="{BAA7F887-07DB-9621-A89B-12E71D2EAFA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19753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71D2CBA3-B631-8B59-020A-6A4123988AE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36521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1" name="Picture Placeholder 11">
            <a:extLst>
              <a:ext uri="{FF2B5EF4-FFF2-40B4-BE49-F238E27FC236}">
                <a16:creationId xmlns:a16="http://schemas.microsoft.com/office/drawing/2014/main" id="{ED434285-2AAF-8D4E-0B6A-64FDA07E0E1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65321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640307EF-6886-9364-3704-875F66B11E9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94120" y="3920791"/>
            <a:ext cx="1714360" cy="1730020"/>
          </a:xfrm>
        </p:spPr>
        <p:txBody>
          <a:bodyPr lIns="91440" tIns="91440" rIns="91440" bIns="91440">
            <a:normAutofit/>
          </a:bodyPr>
          <a:lstStyle>
            <a:lvl1pPr marL="0" indent="0">
              <a:lnSpc>
                <a:spcPts val="146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profile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A0EFC-9EC8-BDE7-1285-2908EDC1E659}"/>
              </a:ext>
            </a:extLst>
          </p:cNvPr>
          <p:cNvSpPr txBox="1"/>
          <p:nvPr userDrawn="1"/>
        </p:nvSpPr>
        <p:spPr>
          <a:xfrm>
            <a:off x="-4883021" y="0"/>
            <a:ext cx="3561347" cy="1556773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Editing Notes:</a:t>
            </a:r>
            <a:endParaRPr lang="en-US" dirty="0"/>
          </a:p>
          <a:p>
            <a:pPr marL="285750" indent="-285750" algn="l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there are less than 12 people, remove the un-used content areas.</a:t>
            </a:r>
          </a:p>
        </p:txBody>
      </p:sp>
    </p:spTree>
    <p:extLst>
      <p:ext uri="{BB962C8B-B14F-4D97-AF65-F5344CB8AC3E}">
        <p14:creationId xmlns:p14="http://schemas.microsoft.com/office/powerpoint/2010/main" val="406092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85C9C5-C3BF-F83C-6933-B24A79563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32582"/>
            <a:ext cx="12190794" cy="825418"/>
          </a:xfrm>
          <a:prstGeom prst="rect">
            <a:avLst/>
          </a:prstGeom>
        </p:spPr>
      </p:pic>
      <p:pic>
        <p:nvPicPr>
          <p:cNvPr id="7" name="Picture 6" descr="A picture containing screenshot, logo, graphics, carmine&#10;&#10;Description automatically generated">
            <a:extLst>
              <a:ext uri="{FF2B5EF4-FFF2-40B4-BE49-F238E27FC236}">
                <a16:creationId xmlns:a16="http://schemas.microsoft.com/office/drawing/2014/main" id="{B991B9FB-1809-10A9-7994-C0A5D22181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80499" y="6448761"/>
            <a:ext cx="2422525" cy="318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FF3C73-B374-E140-1BB4-36A80F37B3BC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83829E-3886-F087-9985-442D1B44E1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344920"/>
          </a:xfrm>
          <a:custGeom>
            <a:avLst/>
            <a:gdLst>
              <a:gd name="connsiteX0" fmla="*/ 0 w 12192000"/>
              <a:gd name="connsiteY0" fmla="*/ 0 h 6344920"/>
              <a:gd name="connsiteX1" fmla="*/ 12192000 w 12192000"/>
              <a:gd name="connsiteY1" fmla="*/ 0 h 6344920"/>
              <a:gd name="connsiteX2" fmla="*/ 12192000 w 12192000"/>
              <a:gd name="connsiteY2" fmla="*/ 6054724 h 6344920"/>
              <a:gd name="connsiteX3" fmla="*/ 11677650 w 12192000"/>
              <a:gd name="connsiteY3" fmla="*/ 6344920 h 6344920"/>
              <a:gd name="connsiteX4" fmla="*/ 0 w 12192000"/>
              <a:gd name="connsiteY4" fmla="*/ 6344920 h 63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44920">
                <a:moveTo>
                  <a:pt x="0" y="0"/>
                </a:moveTo>
                <a:lnTo>
                  <a:pt x="12192000" y="0"/>
                </a:lnTo>
                <a:lnTo>
                  <a:pt x="12192000" y="6054724"/>
                </a:lnTo>
                <a:lnTo>
                  <a:pt x="11677650" y="6344920"/>
                </a:lnTo>
                <a:lnTo>
                  <a:pt x="0" y="6344920"/>
                </a:lnTo>
                <a:close/>
              </a:path>
            </a:pathLst>
          </a:custGeom>
        </p:spPr>
        <p:txBody>
          <a:bodyPr wrap="square" lIns="457200" tIns="457200" rIns="457200" anchor="t" anchorCtr="0">
            <a:noAutofit/>
          </a:bodyPr>
          <a:lstStyle>
            <a:lvl1pPr marL="0" indent="0" algn="l">
              <a:buNone/>
              <a:defRPr sz="2600"/>
            </a:lvl1pPr>
          </a:lstStyle>
          <a:p>
            <a:r>
              <a:rPr lang="en-US" dirty="0"/>
              <a:t>Click the photo icon to add a full slide image</a:t>
            </a:r>
          </a:p>
        </p:txBody>
      </p:sp>
    </p:spTree>
    <p:extLst>
      <p:ext uri="{BB962C8B-B14F-4D97-AF65-F5344CB8AC3E}">
        <p14:creationId xmlns:p14="http://schemas.microsoft.com/office/powerpoint/2010/main" val="374047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rectangle&#10;&#10;Description automatically generated with low confidence">
            <a:extLst>
              <a:ext uri="{FF2B5EF4-FFF2-40B4-BE49-F238E27FC236}">
                <a16:creationId xmlns:a16="http://schemas.microsoft.com/office/drawing/2014/main" id="{19A05914-5B34-6BFC-5087-C7AE6B80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DBDA49-B0D5-D4B3-E9D8-236C23625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52" y="1582185"/>
            <a:ext cx="3856839" cy="1009651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7" name="Picture 6" descr="A picture containing screenshot, logo, graphics, carmine&#10;&#10;Description automatically generated">
            <a:extLst>
              <a:ext uri="{FF2B5EF4-FFF2-40B4-BE49-F238E27FC236}">
                <a16:creationId xmlns:a16="http://schemas.microsoft.com/office/drawing/2014/main" id="{0BAEE078-107E-E868-7FD6-9EB9651A6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80499" y="6448761"/>
            <a:ext cx="2422525" cy="318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DF5E0-4594-43A2-4846-1B6E11472D34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80A2A0-1891-7D78-61CF-709A20EED1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8243" y="663367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4D43B4-B1F6-2F02-1705-98CB1AD2A3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8638" y="716583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9072EE4-9FD4-4574-77D2-FAAA1C968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8638" y="1114149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57EC99B-765B-98A1-37A6-A162619E5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243" y="1750045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A53920D-CCE1-7A6E-7ACD-FD2EDE00CA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8638" y="1803261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D18DED9-C37F-3E19-7201-FEECD7A6F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8638" y="2200827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B41B5DB-394B-4603-0F30-338A48AD3B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8243" y="2863228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3A204A7-F8DA-65DE-01DC-D55F845FA2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8638" y="2916444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A58EE03-D69A-EAC6-3F7F-278B23E30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8638" y="3314010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73AD1C2-8B60-1FBD-0CC8-F9477286B6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8243" y="3989663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21B8456-4D42-0BC6-2064-801275A965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8638" y="4042879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A2DCAB8-783E-D98A-343B-6F78B18B93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8638" y="4440445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3E84DCF-89FD-A4F2-F602-C964BADCF9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8243" y="5102846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4D34D2C6-E257-F610-9C8C-4FA528A7C9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8638" y="5156062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C7236F9F-9E02-D63A-5391-E962163D1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8638" y="5553628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</p:spTree>
    <p:extLst>
      <p:ext uri="{BB962C8B-B14F-4D97-AF65-F5344CB8AC3E}">
        <p14:creationId xmlns:p14="http://schemas.microsoft.com/office/powerpoint/2010/main" val="1833848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083DA68-1EA2-541A-2A3A-39E203C11D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white lines&#10;&#10;Description automatically generated with low confidence">
            <a:extLst>
              <a:ext uri="{FF2B5EF4-FFF2-40B4-BE49-F238E27FC236}">
                <a16:creationId xmlns:a16="http://schemas.microsoft.com/office/drawing/2014/main" id="{D10B0C95-4949-21BA-8E38-49E149D2C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B92BC41-0825-D023-E2CF-492358DDD5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57" y="5162817"/>
            <a:ext cx="9068279" cy="128152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500"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12" name="Picture 11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AE60BA99-79E2-1314-2210-80E6FFC673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892" y="769429"/>
            <a:ext cx="3944235" cy="1459621"/>
          </a:xfrm>
          <a:prstGeom prst="rect">
            <a:avLst/>
          </a:prstGeom>
        </p:spPr>
      </p:pic>
      <p:pic>
        <p:nvPicPr>
          <p:cNvPr id="14" name="Picture 1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D3D357D0-34B0-FD89-EF08-467FB2B8CC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23109" y="1106177"/>
            <a:ext cx="3083467" cy="76927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FC3607-A59D-B3D2-D312-223178771800}"/>
              </a:ext>
            </a:extLst>
          </p:cNvPr>
          <p:cNvCxnSpPr/>
          <p:nvPr userDrawn="1"/>
        </p:nvCxnSpPr>
        <p:spPr>
          <a:xfrm>
            <a:off x="4453336" y="910910"/>
            <a:ext cx="0" cy="1183136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4957A7CD-3B35-BFE4-B6A5-549F7A4676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957" y="2329543"/>
            <a:ext cx="9068279" cy="2486818"/>
          </a:xfrm>
        </p:spPr>
        <p:txBody>
          <a:bodyPr anchor="b" anchorCtr="0">
            <a:normAutofit/>
          </a:bodyPr>
          <a:lstStyle>
            <a:lvl1pPr algn="l">
              <a:lnSpc>
                <a:spcPts val="7200"/>
              </a:lnSpc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5565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796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16236C-6C66-8563-AEEA-0DFD725FE7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6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 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A05914-5B34-6BFC-5087-C7AE6B80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DBDA49-B0D5-D4B3-E9D8-236C23625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52" y="1582185"/>
            <a:ext cx="3856839" cy="1009651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7" name="Picture 6" descr="A picture containing screenshot, logo, graphics, carmine&#10;&#10;Description automatically generated">
            <a:extLst>
              <a:ext uri="{FF2B5EF4-FFF2-40B4-BE49-F238E27FC236}">
                <a16:creationId xmlns:a16="http://schemas.microsoft.com/office/drawing/2014/main" id="{0BAEE078-107E-E868-7FD6-9EB9651A6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80499" y="6448761"/>
            <a:ext cx="2422525" cy="318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DF5E0-4594-43A2-4846-1B6E11472D34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80A2A0-1891-7D78-61CF-709A20EED1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8243" y="663367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4D43B4-B1F6-2F02-1705-98CB1AD2A3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8638" y="716583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9072EE4-9FD4-4574-77D2-FAAA1C968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8638" y="1114149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57EC99B-765B-98A1-37A6-A162619E5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243" y="1750045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A53920D-CCE1-7A6E-7ACD-FD2EDE00CA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8638" y="1803261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D18DED9-C37F-3E19-7201-FEECD7A6F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8638" y="2200827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B41B5DB-394B-4603-0F30-338A48AD3B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8243" y="2863228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3A204A7-F8DA-65DE-01DC-D55F845FA2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8638" y="2916444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A58EE03-D69A-EAC6-3F7F-278B23E30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8638" y="3314010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73AD1C2-8B60-1FBD-0CC8-F9477286B6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8243" y="3989663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21B8456-4D42-0BC6-2064-801275A965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8638" y="4042879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A2DCAB8-783E-D98A-343B-6F78B18B93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8638" y="4440445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3E84DCF-89FD-A4F2-F602-C964BADCF9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8243" y="5102846"/>
            <a:ext cx="503862" cy="741364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4D34D2C6-E257-F610-9C8C-4FA528A7C9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8638" y="5156062"/>
            <a:ext cx="4624386" cy="4365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venir Blac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C7236F9F-9E02-D63A-5391-E962163D1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8638" y="5553628"/>
            <a:ext cx="4624386" cy="582129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note about this item</a:t>
            </a:r>
          </a:p>
        </p:txBody>
      </p:sp>
    </p:spTree>
    <p:extLst>
      <p:ext uri="{BB962C8B-B14F-4D97-AF65-F5344CB8AC3E}">
        <p14:creationId xmlns:p14="http://schemas.microsoft.com/office/powerpoint/2010/main" val="208166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2E27-E210-599C-1B8A-13FAF0DFF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6A90-6FAD-9049-2B68-8A46C698F8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2152" y="2204833"/>
            <a:ext cx="10846676" cy="3972130"/>
          </a:xfrm>
        </p:spPr>
        <p:txBody>
          <a:bodyPr/>
          <a:lstStyle/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4E1FB4-74AB-4CB1-3EEF-4184739EED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1730444"/>
            <a:ext cx="10846676" cy="469417"/>
          </a:xfrm>
        </p:spPr>
        <p:txBody>
          <a:bodyPr>
            <a:normAutofit/>
          </a:bodyPr>
          <a:lstStyle>
            <a:lvl1pPr marL="0" indent="0">
              <a:lnSpc>
                <a:spcPts val="2860"/>
              </a:lnSpc>
              <a:buNone/>
              <a:defRPr sz="2600">
                <a:solidFill>
                  <a:schemeClr val="accent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34847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2E27-E210-599C-1B8A-13FAF0DFF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6A90-6FAD-9049-2B68-8A46C698F8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2152" y="2217533"/>
            <a:ext cx="5129048" cy="3959430"/>
          </a:xfrm>
        </p:spPr>
        <p:txBody>
          <a:bodyPr/>
          <a:lstStyle/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4E1FB4-74AB-4CB1-3EEF-4184739EED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1730444"/>
            <a:ext cx="5129048" cy="469417"/>
          </a:xfrm>
        </p:spPr>
        <p:txBody>
          <a:bodyPr>
            <a:normAutofit/>
          </a:bodyPr>
          <a:lstStyle>
            <a:lvl1pPr marL="0" indent="0">
              <a:lnSpc>
                <a:spcPts val="2860"/>
              </a:lnSpc>
              <a:buNone/>
              <a:defRPr sz="2600">
                <a:solidFill>
                  <a:schemeClr val="accent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4AFC55-01DD-F815-F2D3-FE0301F469B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00343" y="2217533"/>
            <a:ext cx="5129048" cy="3959430"/>
          </a:xfrm>
        </p:spPr>
        <p:txBody>
          <a:bodyPr/>
          <a:lstStyle/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27B4CDD-98B7-8B4A-7C9C-015F75A820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179" y="1730444"/>
            <a:ext cx="5129048" cy="469417"/>
          </a:xfrm>
        </p:spPr>
        <p:txBody>
          <a:bodyPr>
            <a:normAutofit/>
          </a:bodyPr>
          <a:lstStyle>
            <a:lvl1pPr marL="0" indent="0">
              <a:lnSpc>
                <a:spcPts val="2860"/>
              </a:lnSpc>
              <a:buNone/>
              <a:defRPr sz="2600">
                <a:solidFill>
                  <a:schemeClr val="accent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420766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2E27-E210-599C-1B8A-13FAF0DFF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6A90-6FAD-9049-2B68-8A46C698F8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2152" y="2204833"/>
            <a:ext cx="3154474" cy="3972130"/>
          </a:xfrm>
        </p:spPr>
        <p:txBody>
          <a:bodyPr/>
          <a:lstStyle/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4E1FB4-74AB-4CB1-3EEF-4184739EED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1730444"/>
            <a:ext cx="3154474" cy="469417"/>
          </a:xfrm>
        </p:spPr>
        <p:txBody>
          <a:bodyPr>
            <a:normAutofit/>
          </a:bodyPr>
          <a:lstStyle>
            <a:lvl1pPr marL="0" indent="0">
              <a:lnSpc>
                <a:spcPts val="2860"/>
              </a:lnSpc>
              <a:buNone/>
              <a:defRPr sz="2600">
                <a:solidFill>
                  <a:schemeClr val="accent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948021-0CF0-B9AC-751B-A114D67DD3D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31787" y="2204833"/>
            <a:ext cx="3154474" cy="3972130"/>
          </a:xfrm>
        </p:spPr>
        <p:txBody>
          <a:bodyPr/>
          <a:lstStyle/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3F35C15-8B45-80DC-BB24-92E818C0A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1623" y="1730444"/>
            <a:ext cx="3154474" cy="469417"/>
          </a:xfrm>
        </p:spPr>
        <p:txBody>
          <a:bodyPr>
            <a:normAutofit/>
          </a:bodyPr>
          <a:lstStyle>
            <a:lvl1pPr marL="0" indent="0">
              <a:lnSpc>
                <a:spcPts val="2860"/>
              </a:lnSpc>
              <a:buNone/>
              <a:defRPr sz="2600">
                <a:solidFill>
                  <a:schemeClr val="accent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B8551F-99D1-4B26-1DC5-57ECAF1909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74917" y="2204833"/>
            <a:ext cx="3154474" cy="3972130"/>
          </a:xfrm>
        </p:spPr>
        <p:txBody>
          <a:bodyPr/>
          <a:lstStyle/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9C36F3D-F42B-6A7B-632F-EAD6FC170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4753" y="1730444"/>
            <a:ext cx="3154474" cy="469417"/>
          </a:xfrm>
        </p:spPr>
        <p:txBody>
          <a:bodyPr>
            <a:normAutofit/>
          </a:bodyPr>
          <a:lstStyle>
            <a:lvl1pPr marL="0" indent="0">
              <a:lnSpc>
                <a:spcPts val="2860"/>
              </a:lnSpc>
              <a:buNone/>
              <a:defRPr sz="2600">
                <a:solidFill>
                  <a:schemeClr val="accent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67792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9C10-43F2-49BC-655F-57FB6CD60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8229" y="681038"/>
            <a:ext cx="3910598" cy="1485220"/>
          </a:xfrm>
        </p:spPr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F0FBA-687A-5A78-B004-B29038C788E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598229" y="2755032"/>
            <a:ext cx="3931161" cy="3504254"/>
          </a:xfrm>
        </p:spPr>
        <p:txBody>
          <a:bodyPr/>
          <a:lstStyle/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D47C133-54B8-A99B-6DA1-3D774B761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8229" y="2285615"/>
            <a:ext cx="3930998" cy="469417"/>
          </a:xfrm>
        </p:spPr>
        <p:txBody>
          <a:bodyPr>
            <a:normAutofit/>
          </a:bodyPr>
          <a:lstStyle>
            <a:lvl1pPr marL="0" indent="0">
              <a:lnSpc>
                <a:spcPts val="2860"/>
              </a:lnSpc>
              <a:buNone/>
              <a:defRPr sz="2600">
                <a:solidFill>
                  <a:schemeClr val="accent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BFDCD1-4A1A-EA1F-3C68-96A90B0CE5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911975" cy="6858000"/>
          </a:xfrm>
        </p:spPr>
        <p:txBody>
          <a:bodyPr lIns="457200" tIns="457200" rIns="457200"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the photo icon to add a full slide image</a:t>
            </a:r>
          </a:p>
        </p:txBody>
      </p:sp>
    </p:spTree>
    <p:extLst>
      <p:ext uri="{BB962C8B-B14F-4D97-AF65-F5344CB8AC3E}">
        <p14:creationId xmlns:p14="http://schemas.microsoft.com/office/powerpoint/2010/main" val="341285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– 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background with a letter s&#10;&#10;Description automatically generated with low confidence">
            <a:extLst>
              <a:ext uri="{FF2B5EF4-FFF2-40B4-BE49-F238E27FC236}">
                <a16:creationId xmlns:a16="http://schemas.microsoft.com/office/drawing/2014/main" id="{995ABD74-3C06-70EA-5B1F-E16B36262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5D99A6-7D2F-CDD1-4414-50900FFF2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582" y="1351929"/>
            <a:ext cx="8775975" cy="2852737"/>
          </a:xfrm>
        </p:spPr>
        <p:txBody>
          <a:bodyPr anchor="b" anchorCtr="0"/>
          <a:lstStyle>
            <a:lvl1pPr>
              <a:lnSpc>
                <a:spcPts val="7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600B2-7EB5-0430-E0FB-EA4877EAD4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2582" y="4784035"/>
            <a:ext cx="8775975" cy="94780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BA474-B280-ADB9-9C0E-BAD7E7D1FA63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bg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649BD7-660D-7A1C-D994-BB1DCA7241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83688" y="6448761"/>
            <a:ext cx="2416147" cy="3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3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5ABD74-3C06-70EA-5B1F-E16B36262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5D99A6-7D2F-CDD1-4414-50900FFF2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582" y="1351929"/>
            <a:ext cx="8775975" cy="2852737"/>
          </a:xfrm>
        </p:spPr>
        <p:txBody>
          <a:bodyPr anchor="b" anchorCtr="0"/>
          <a:lstStyle>
            <a:lvl1pPr>
              <a:lnSpc>
                <a:spcPts val="7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600B2-7EB5-0430-E0FB-EA4877EAD4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2582" y="4784035"/>
            <a:ext cx="8775975" cy="94780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BA474-B280-ADB9-9C0E-BAD7E7D1FA63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bg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649BD7-660D-7A1C-D994-BB1DCA7241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83688" y="6448761"/>
            <a:ext cx="2416147" cy="3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6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FE3328-37F4-CD59-005B-50DA1A9C0EF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" y="6043010"/>
            <a:ext cx="12192001" cy="825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92238-4A19-B84E-89A8-79385DE1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52" y="681037"/>
            <a:ext cx="10846676" cy="1009651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EB9B5-30EE-791E-A3E4-166C92FBF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152" y="1881352"/>
            <a:ext cx="10846676" cy="4295611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A picture containing screenshot, logo, graphics, carmine&#10;&#10;Description automatically generated">
            <a:extLst>
              <a:ext uri="{FF2B5EF4-FFF2-40B4-BE49-F238E27FC236}">
                <a16:creationId xmlns:a16="http://schemas.microsoft.com/office/drawing/2014/main" id="{4CBF27D1-4A8D-6EAB-3482-83D01733855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080499" y="6448761"/>
            <a:ext cx="2422525" cy="3187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FDF603-E8D0-250F-5B68-D097B53FFC82}"/>
              </a:ext>
            </a:extLst>
          </p:cNvPr>
          <p:cNvSpPr txBox="1"/>
          <p:nvPr userDrawn="1"/>
        </p:nvSpPr>
        <p:spPr>
          <a:xfrm>
            <a:off x="11608904" y="6421524"/>
            <a:ext cx="4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D3E5580-4931-A64B-92A7-180695227A6C}" type="slidenum">
              <a:rPr lang="en-US" b="1" i="0" smtClean="0">
                <a:solidFill>
                  <a:schemeClr val="tx1"/>
                </a:solidFill>
                <a:latin typeface="Avenir Black" panose="02000503020000020003" pitchFamily="2" charset="0"/>
              </a:rPr>
              <a:pPr algn="r"/>
              <a:t>‹#›</a:t>
            </a:fld>
            <a:endParaRPr lang="en-US" b="1" i="0" dirty="0">
              <a:solidFill>
                <a:schemeClr val="tx1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0" r:id="rId4"/>
    <p:sldLayoutId id="2147483660" r:id="rId5"/>
    <p:sldLayoutId id="2147483661" r:id="rId6"/>
    <p:sldLayoutId id="2147483669" r:id="rId7"/>
    <p:sldLayoutId id="2147483651" r:id="rId8"/>
    <p:sldLayoutId id="2147483663" r:id="rId9"/>
    <p:sldLayoutId id="2147483662" r:id="rId10"/>
    <p:sldLayoutId id="2147483670" r:id="rId11"/>
    <p:sldLayoutId id="2147483677" r:id="rId12"/>
    <p:sldLayoutId id="2147483671" r:id="rId13"/>
    <p:sldLayoutId id="2147483678" r:id="rId14"/>
    <p:sldLayoutId id="2147483673" r:id="rId15"/>
    <p:sldLayoutId id="2147483674" r:id="rId16"/>
    <p:sldLayoutId id="2147483675" r:id="rId17"/>
    <p:sldLayoutId id="2147483676" r:id="rId18"/>
    <p:sldLayoutId id="2147483667" r:id="rId19"/>
    <p:sldLayoutId id="2147483672" r:id="rId20"/>
    <p:sldLayoutId id="2147483666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ts val="2360"/>
        </a:lnSpc>
        <a:spcBef>
          <a:spcPts val="1000"/>
        </a:spcBef>
        <a:buClr>
          <a:schemeClr val="accent5"/>
        </a:buClr>
        <a:buSzPct val="12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00" indent="-177800" algn="l" defTabSz="914400" rtl="0" eaLnBrk="1" latinLnBrk="0" hangingPunct="1">
        <a:lnSpc>
          <a:spcPts val="236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025" indent="-174625" algn="l" defTabSz="914400" rtl="0" eaLnBrk="1" latinLnBrk="0" hangingPunct="1">
        <a:lnSpc>
          <a:spcPts val="236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914400" rtl="0" eaLnBrk="1" latinLnBrk="0" hangingPunct="1">
        <a:lnSpc>
          <a:spcPts val="236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6600" indent="-177800" algn="l" defTabSz="914400" rtl="0" eaLnBrk="1" latinLnBrk="0" hangingPunct="1">
        <a:lnSpc>
          <a:spcPts val="236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0.jpg"/><Relationship Id="rId7" Type="http://schemas.openxmlformats.org/officeDocument/2006/relationships/image" Target="../media/image2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g"/><Relationship Id="rId5" Type="http://schemas.openxmlformats.org/officeDocument/2006/relationships/image" Target="../media/image23.jpg"/><Relationship Id="rId4" Type="http://schemas.openxmlformats.org/officeDocument/2006/relationships/image" Target="../media/image21.jpg"/><Relationship Id="rId9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g"/><Relationship Id="rId5" Type="http://schemas.openxmlformats.org/officeDocument/2006/relationships/image" Target="../media/image23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email.com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D3CB-83E7-36CD-EEFD-C129BEBB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57" y="2823888"/>
            <a:ext cx="9068274" cy="1999209"/>
          </a:xfrm>
        </p:spPr>
        <p:txBody>
          <a:bodyPr>
            <a:normAutofit/>
          </a:bodyPr>
          <a:lstStyle/>
          <a:p>
            <a:r>
              <a:rPr lang="en-US" dirty="0"/>
              <a:t>Presentation Title Lorem Ipsum Dolor </a:t>
            </a:r>
            <a:r>
              <a:rPr lang="en-US" dirty="0" err="1"/>
              <a:t>Amet</a:t>
            </a:r>
            <a:r>
              <a:rPr lang="en-US" dirty="0"/>
              <a:t> Sit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65714-684D-1BF7-D8FA-47061C3C72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102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looking through a microscope&#10;&#10;Description automatically generated">
            <a:extLst>
              <a:ext uri="{FF2B5EF4-FFF2-40B4-BE49-F238E27FC236}">
                <a16:creationId xmlns:a16="http://schemas.microsoft.com/office/drawing/2014/main" id="{E42AADC8-63FA-EC84-8272-309DC2D932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784" b="12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217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5D825-9438-D039-32F3-6AE1220D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Divider Slide Placeholder Title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2951B-4AC1-A8DD-A096-688620202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00326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C750-1075-E0C2-1A77-4D056029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Divider Slide Placeholder Title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FD741-EB81-6008-4BC5-9CD7BEB0B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 Subtitle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8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CAC4-2EBF-11F3-9062-6AB6CA8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Divider Slide Placeholder Title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88770-2A72-85BB-CCF0-F74181209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 Subtitle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00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0FDB-D2E0-D953-4D78-80AF76F0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Quote Text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2ADE7-CBD1-82B0-7315-F99B95D1B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2086384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F878-D4D3-3E4E-43F6-18364E84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Statement Text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269CE-2F6B-F6E6-8785-8B7131051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4390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A22B-97A1-A7B4-8D58-9D7D3858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Quote Text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B86CB-EB51-712E-5E75-7E325D054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1745416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B78B5-21E4-D8A9-AC3E-E496AD66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Statement Text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0A923-13F2-126D-A899-7C4A99A78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22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3E62E-5C48-6FA7-0C4C-E69728BB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People Tile Slide Title, 8 People Max</a:t>
            </a:r>
          </a:p>
        </p:txBody>
      </p:sp>
      <p:pic>
        <p:nvPicPr>
          <p:cNvPr id="20" name="Picture Placeholder 19" descr="A person smiling for a picture&#10;&#10;Description automatically generated with low confidence">
            <a:extLst>
              <a:ext uri="{FF2B5EF4-FFF2-40B4-BE49-F238E27FC236}">
                <a16:creationId xmlns:a16="http://schemas.microsoft.com/office/drawing/2014/main" id="{01BDB163-74D3-A6F1-CB78-E021C236D0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4456" b="14456"/>
          <a:stretch>
            <a:fillRect/>
          </a:stretch>
        </p:blipFill>
        <p:spPr/>
      </p:pic>
      <p:pic>
        <p:nvPicPr>
          <p:cNvPr id="22" name="Picture Placeholder 21" descr="A person wearing glasses and a hat&#10;&#10;Description automatically generated with medium confidence">
            <a:extLst>
              <a:ext uri="{FF2B5EF4-FFF2-40B4-BE49-F238E27FC236}">
                <a16:creationId xmlns:a16="http://schemas.microsoft.com/office/drawing/2014/main" id="{2484B7A6-D598-E341-8424-652B9DCBB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523" t="9320" b="11843"/>
          <a:stretch/>
        </p:blipFill>
        <p:spPr>
          <a:xfrm>
            <a:off x="3474463" y="1514475"/>
            <a:ext cx="2395373" cy="1914525"/>
          </a:xfrm>
        </p:spPr>
      </p:pic>
      <p:pic>
        <p:nvPicPr>
          <p:cNvPr id="24" name="Picture Placeholder 23" descr="A picture containing human face, smile, person, lip&#10;&#10;Description automatically generated">
            <a:extLst>
              <a:ext uri="{FF2B5EF4-FFF2-40B4-BE49-F238E27FC236}">
                <a16:creationId xmlns:a16="http://schemas.microsoft.com/office/drawing/2014/main" id="{AF190D10-7E08-3518-BA69-ED4321598A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-333" t="3999" r="333" b="20121"/>
          <a:stretch/>
        </p:blipFill>
        <p:spPr>
          <a:xfrm>
            <a:off x="6276142" y="1508575"/>
            <a:ext cx="2395373" cy="1914525"/>
          </a:xfrm>
        </p:spPr>
      </p:pic>
      <p:pic>
        <p:nvPicPr>
          <p:cNvPr id="26" name="Picture Placeholder 25" descr="A person taking a selfie&#10;&#10;Description automatically generated">
            <a:extLst>
              <a:ext uri="{FF2B5EF4-FFF2-40B4-BE49-F238E27FC236}">
                <a16:creationId xmlns:a16="http://schemas.microsoft.com/office/drawing/2014/main" id="{B867B4C2-A6CA-8F4E-B344-0DCBF05022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-1" t="17461" r="1671" b="9164"/>
          <a:stretch/>
        </p:blipFill>
        <p:spPr>
          <a:xfrm>
            <a:off x="9093770" y="1514475"/>
            <a:ext cx="2395373" cy="1914525"/>
          </a:xfrm>
        </p:spPr>
      </p:pic>
      <p:pic>
        <p:nvPicPr>
          <p:cNvPr id="28" name="Picture Placeholder 27" descr="A person wearing glasses and a denim jacket&#10;&#10;Description automatically generated with medium confidence">
            <a:extLst>
              <a:ext uri="{FF2B5EF4-FFF2-40B4-BE49-F238E27FC236}">
                <a16:creationId xmlns:a16="http://schemas.microsoft.com/office/drawing/2014/main" id="{4B82E699-F4B7-0AF9-5C3B-84C8D06204E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/>
          <a:srcRect t="8560" b="8560"/>
          <a:stretch>
            <a:fillRect/>
          </a:stretch>
        </p:blipFill>
        <p:spPr/>
      </p:pic>
      <p:pic>
        <p:nvPicPr>
          <p:cNvPr id="30" name="Picture Placeholder 29" descr="A picture containing person, human face, smile, text&#10;&#10;Description automatically generated">
            <a:extLst>
              <a:ext uri="{FF2B5EF4-FFF2-40B4-BE49-F238E27FC236}">
                <a16:creationId xmlns:a16="http://schemas.microsoft.com/office/drawing/2014/main" id="{080913E4-4D0A-79B5-6C8E-0CCE5CB2337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7"/>
          <a:srcRect l="3275" t="3220" r="1921" b="20101"/>
          <a:stretch/>
        </p:blipFill>
        <p:spPr>
          <a:xfrm>
            <a:off x="3474463" y="3936662"/>
            <a:ext cx="2395373" cy="1914525"/>
          </a:xfrm>
        </p:spPr>
      </p:pic>
      <p:pic>
        <p:nvPicPr>
          <p:cNvPr id="32" name="Picture Placeholder 31" descr="A person wearing glasses and a blue shirt&#10;&#10;Description automatically generated with medium confidence">
            <a:extLst>
              <a:ext uri="{FF2B5EF4-FFF2-40B4-BE49-F238E27FC236}">
                <a16:creationId xmlns:a16="http://schemas.microsoft.com/office/drawing/2014/main" id="{2202D3A3-9719-C1BD-7DB6-825915DA99C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8"/>
          <a:srcRect l="1425" t="8802" r="1779" b="18564"/>
          <a:stretch/>
        </p:blipFill>
        <p:spPr>
          <a:xfrm>
            <a:off x="6276142" y="3936662"/>
            <a:ext cx="2395373" cy="1914525"/>
          </a:xfrm>
        </p:spPr>
      </p:pic>
      <p:pic>
        <p:nvPicPr>
          <p:cNvPr id="34" name="Picture Placeholder 33" descr="A person with long hair and glasses&#10;&#10;Description automatically generated with medium confidence">
            <a:extLst>
              <a:ext uri="{FF2B5EF4-FFF2-40B4-BE49-F238E27FC236}">
                <a16:creationId xmlns:a16="http://schemas.microsoft.com/office/drawing/2014/main" id="{FAB1DA69-00B9-082E-3A25-00CD3A7FEC8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9"/>
          <a:srcRect t="10040" b="10040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4C7AC3-984A-D4EA-BC6D-AD595FA0C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576" y="3290054"/>
            <a:ext cx="1767999" cy="290592"/>
          </a:xfrm>
        </p:spPr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4EE0BB-4CFA-A809-4A5D-76279014E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2888" y="3290054"/>
            <a:ext cx="1484570" cy="494962"/>
          </a:xfrm>
        </p:spPr>
        <p:txBody>
          <a:bodyPr/>
          <a:lstStyle/>
          <a:p>
            <a:r>
              <a:rPr lang="en-US" dirty="0" err="1"/>
              <a:t>Longerfirstname</a:t>
            </a:r>
            <a:r>
              <a:rPr lang="en-US" dirty="0"/>
              <a:t> </a:t>
            </a:r>
            <a:r>
              <a:rPr lang="en-US" dirty="0" err="1"/>
              <a:t>Longerlastname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D0C437-3CDE-9FC4-70DE-E9B4A36B7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4566" y="3290054"/>
            <a:ext cx="1788939" cy="290592"/>
          </a:xfrm>
        </p:spPr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0F9906A-4FDA-A2D3-194D-985BD270B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22194" y="3290054"/>
            <a:ext cx="1788939" cy="290592"/>
          </a:xfrm>
        </p:spPr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F697369-29DE-327B-FD7C-44183EE185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0576" y="5712241"/>
            <a:ext cx="1767999" cy="290592"/>
          </a:xfrm>
        </p:spPr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D4178A1-C8DA-BC49-3919-0D96592473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2887" y="5712241"/>
            <a:ext cx="1767999" cy="290592"/>
          </a:xfrm>
        </p:spPr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9A1BD12-2256-5025-B5F8-9DD71C195B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04566" y="5712241"/>
            <a:ext cx="1767999" cy="290592"/>
          </a:xfrm>
        </p:spPr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10F21C1-4CF0-C834-D04B-CAE34251F18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22194" y="5712241"/>
            <a:ext cx="1964362" cy="494962"/>
          </a:xfrm>
        </p:spPr>
        <p:txBody>
          <a:bodyPr/>
          <a:lstStyle/>
          <a:p>
            <a:r>
              <a:rPr lang="en-US" sz="1200" dirty="0"/>
              <a:t>Very Long Name and Title Lorem Ipsum Dolor </a:t>
            </a:r>
            <a:r>
              <a:rPr lang="en-US" sz="1200" dirty="0" err="1"/>
              <a:t>Amet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9292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3E62E-5C48-6FA7-0C4C-E69728BB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People Tile Slide Title, 8 People Max</a:t>
            </a:r>
          </a:p>
        </p:txBody>
      </p:sp>
      <p:pic>
        <p:nvPicPr>
          <p:cNvPr id="20" name="Picture Placeholder 19" descr="A person smiling for a picture&#10;&#10;Description automatically generated with low confidence">
            <a:extLst>
              <a:ext uri="{FF2B5EF4-FFF2-40B4-BE49-F238E27FC236}">
                <a16:creationId xmlns:a16="http://schemas.microsoft.com/office/drawing/2014/main" id="{01BDB163-74D3-A6F1-CB78-E021C236D0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4456" b="14456"/>
          <a:stretch/>
        </p:blipFill>
        <p:spPr/>
      </p:pic>
      <p:pic>
        <p:nvPicPr>
          <p:cNvPr id="22" name="Picture Placeholder 21" descr="A person wearing glasses and a hat&#10;&#10;Description automatically generated with medium confidence">
            <a:extLst>
              <a:ext uri="{FF2B5EF4-FFF2-40B4-BE49-F238E27FC236}">
                <a16:creationId xmlns:a16="http://schemas.microsoft.com/office/drawing/2014/main" id="{2484B7A6-D598-E341-8424-652B9DCBB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9561" b="9561"/>
          <a:stretch/>
        </p:blipFill>
        <p:spPr/>
      </p:pic>
      <p:pic>
        <p:nvPicPr>
          <p:cNvPr id="24" name="Picture Placeholder 23" descr="A picture containing human face, smile, person, lip&#10;&#10;Description automatically generated">
            <a:extLst>
              <a:ext uri="{FF2B5EF4-FFF2-40B4-BE49-F238E27FC236}">
                <a16:creationId xmlns:a16="http://schemas.microsoft.com/office/drawing/2014/main" id="{AF190D10-7E08-3518-BA69-ED4321598A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12060" b="12060"/>
          <a:stretch/>
        </p:blipFill>
        <p:spPr/>
      </p:pic>
      <p:pic>
        <p:nvPicPr>
          <p:cNvPr id="26" name="Picture Placeholder 25" descr="A person taking a selfie&#10;&#10;Description automatically generated">
            <a:extLst>
              <a:ext uri="{FF2B5EF4-FFF2-40B4-BE49-F238E27FC236}">
                <a16:creationId xmlns:a16="http://schemas.microsoft.com/office/drawing/2014/main" id="{B867B4C2-A6CA-8F4E-B344-0DCBF05022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t="12689" b="12689"/>
          <a:stretch/>
        </p:blipFill>
        <p:spPr/>
      </p:pic>
      <p:pic>
        <p:nvPicPr>
          <p:cNvPr id="28" name="Picture Placeholder 27" descr="A person wearing glasses and a denim jacket&#10;&#10;Description automatically generated with medium confidence">
            <a:extLst>
              <a:ext uri="{FF2B5EF4-FFF2-40B4-BE49-F238E27FC236}">
                <a16:creationId xmlns:a16="http://schemas.microsoft.com/office/drawing/2014/main" id="{4B82E699-F4B7-0AF9-5C3B-84C8D06204E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/>
          <a:srcRect t="8560" b="8560"/>
          <a:stretch/>
        </p:blipFill>
        <p:spPr/>
      </p:pic>
      <p:pic>
        <p:nvPicPr>
          <p:cNvPr id="30" name="Picture Placeholder 29" descr="A picture containing person, human face, smile, text&#10;&#10;Description automatically generated">
            <a:extLst>
              <a:ext uri="{FF2B5EF4-FFF2-40B4-BE49-F238E27FC236}">
                <a16:creationId xmlns:a16="http://schemas.microsoft.com/office/drawing/2014/main" id="{080913E4-4D0A-79B5-6C8E-0CCE5CB2337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7"/>
          <a:srcRect t="9561" b="9561"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4C7AC3-984A-D4EA-BC6D-AD595FA0C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576" y="3290054"/>
            <a:ext cx="1767999" cy="290592"/>
          </a:xfrm>
        </p:spPr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4EE0BB-4CFA-A809-4A5D-76279014E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2887" y="3290054"/>
            <a:ext cx="1628943" cy="494962"/>
          </a:xfrm>
        </p:spPr>
        <p:txBody>
          <a:bodyPr/>
          <a:lstStyle/>
          <a:p>
            <a:r>
              <a:rPr lang="en-US" dirty="0" err="1"/>
              <a:t>Longerfirstname</a:t>
            </a:r>
            <a:r>
              <a:rPr lang="en-US" dirty="0"/>
              <a:t> </a:t>
            </a:r>
            <a:r>
              <a:rPr lang="en-US" dirty="0" err="1"/>
              <a:t>Longerlastname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D0C437-3CDE-9FC4-70DE-E9B4A36B7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4566" y="3290054"/>
            <a:ext cx="1776908" cy="290592"/>
          </a:xfrm>
        </p:spPr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0F9906A-4FDA-A2D3-194D-985BD270B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22194" y="3290054"/>
            <a:ext cx="1776908" cy="290592"/>
          </a:xfrm>
        </p:spPr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F697369-29DE-327B-FD7C-44183EE185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0576" y="5712241"/>
            <a:ext cx="1767999" cy="290592"/>
          </a:xfrm>
        </p:spPr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D4178A1-C8DA-BC49-3919-0D96592473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2887" y="5712241"/>
            <a:ext cx="1776908" cy="290592"/>
          </a:xfrm>
        </p:spPr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6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1E738B-E75B-D73B-8247-BC5C35390A50}"/>
              </a:ext>
            </a:extLst>
          </p:cNvPr>
          <p:cNvSpPr/>
          <p:nvPr/>
        </p:nvSpPr>
        <p:spPr>
          <a:xfrm>
            <a:off x="4714802" y="3228826"/>
            <a:ext cx="1035698" cy="9797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A59E7-1091-AF5C-54F4-F2721A18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Save Theme Colors in PPT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22A4-2E04-B44B-1110-3B61F14ED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52" y="1690688"/>
            <a:ext cx="10846676" cy="44862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 to Format &gt; Theme Colors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colors will appear automatically in the swatches, just name the palette and save it.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D2C064-CACF-0308-43DE-D2998A334C20}"/>
              </a:ext>
            </a:extLst>
          </p:cNvPr>
          <p:cNvSpPr/>
          <p:nvPr/>
        </p:nvSpPr>
        <p:spPr>
          <a:xfrm>
            <a:off x="919742" y="3228826"/>
            <a:ext cx="1035698" cy="979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B4661D-B6CD-FC25-3FA8-97FA0ECA7033}"/>
              </a:ext>
            </a:extLst>
          </p:cNvPr>
          <p:cNvSpPr/>
          <p:nvPr/>
        </p:nvSpPr>
        <p:spPr>
          <a:xfrm>
            <a:off x="5979821" y="3228826"/>
            <a:ext cx="1035698" cy="979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E00761-62CA-1859-F959-E47BB644B150}"/>
              </a:ext>
            </a:extLst>
          </p:cNvPr>
          <p:cNvSpPr/>
          <p:nvPr/>
        </p:nvSpPr>
        <p:spPr>
          <a:xfrm>
            <a:off x="2184762" y="3228826"/>
            <a:ext cx="1035698" cy="9797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A5BA97-F6B7-4D27-F773-CF5A414A2516}"/>
              </a:ext>
            </a:extLst>
          </p:cNvPr>
          <p:cNvSpPr/>
          <p:nvPr/>
        </p:nvSpPr>
        <p:spPr>
          <a:xfrm>
            <a:off x="3449782" y="3228826"/>
            <a:ext cx="1035698" cy="9797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7D84F2-93B9-65B8-8EC1-F8ADD1A389EA}"/>
              </a:ext>
            </a:extLst>
          </p:cNvPr>
          <p:cNvSpPr/>
          <p:nvPr/>
        </p:nvSpPr>
        <p:spPr>
          <a:xfrm>
            <a:off x="7271029" y="3228826"/>
            <a:ext cx="1035698" cy="979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CF8733-0FC2-DD18-13D4-AD4A7BF344FC}"/>
              </a:ext>
            </a:extLst>
          </p:cNvPr>
          <p:cNvSpPr/>
          <p:nvPr/>
        </p:nvSpPr>
        <p:spPr>
          <a:xfrm>
            <a:off x="8536048" y="3228826"/>
            <a:ext cx="1035698" cy="979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4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A731-CE04-7767-F70B-7D5091EF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People Title Slide, 12 People Max</a:t>
            </a:r>
          </a:p>
        </p:txBody>
      </p:sp>
      <p:pic>
        <p:nvPicPr>
          <p:cNvPr id="28" name="Picture Placeholder 27" descr="A person smiling for a picture&#10;&#10;Description automatically generated with low confidence">
            <a:extLst>
              <a:ext uri="{FF2B5EF4-FFF2-40B4-BE49-F238E27FC236}">
                <a16:creationId xmlns:a16="http://schemas.microsoft.com/office/drawing/2014/main" id="{DD61F7F6-C36B-56BF-C605-AE027197BC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5115" b="5115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4D5E2-3172-68FD-C428-72950EC230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CDC6D-5D0A-34F2-6C94-4BF7A69EB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20B5BE-E734-6747-F262-D219EE8CF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BA00B3-AECE-A595-5E23-BB700C9DE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Longerfirstname</a:t>
            </a:r>
            <a:r>
              <a:rPr lang="en-US" dirty="0"/>
              <a:t> </a:t>
            </a:r>
            <a:r>
              <a:rPr lang="en-US" dirty="0" err="1"/>
              <a:t>Longerlastname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5390CF-C461-109A-BF82-C1E602579E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CC3DF6-9AED-FB82-9F60-96600107B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30" name="Picture Placeholder 29" descr="A person wearing glasses and a hat&#10;&#10;Description automatically generated with medium confidence">
            <a:extLst>
              <a:ext uri="{FF2B5EF4-FFF2-40B4-BE49-F238E27FC236}">
                <a16:creationId xmlns:a16="http://schemas.microsoft.com/office/drawing/2014/main" id="{516751C3-7F65-4643-629A-452ED7C572F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045" r="1045"/>
          <a:stretch/>
        </p:blipFill>
        <p:spPr/>
      </p:pic>
      <p:pic>
        <p:nvPicPr>
          <p:cNvPr id="32" name="Picture Placeholder 31" descr="A picture containing human face, smile, person, lip&#10;&#10;Description automatically generated">
            <a:extLst>
              <a:ext uri="{FF2B5EF4-FFF2-40B4-BE49-F238E27FC236}">
                <a16:creationId xmlns:a16="http://schemas.microsoft.com/office/drawing/2014/main" id="{F048FFE8-261F-6001-AB85-8A1C559DA6F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t="2089" b="2089"/>
          <a:stretch/>
        </p:blipFill>
        <p:spPr/>
      </p:pic>
      <p:pic>
        <p:nvPicPr>
          <p:cNvPr id="34" name="Picture Placeholder 33" descr="A person wearing glasses and a denim jacket&#10;&#10;Description automatically generated with medium confidence">
            <a:extLst>
              <a:ext uri="{FF2B5EF4-FFF2-40B4-BE49-F238E27FC236}">
                <a16:creationId xmlns:a16="http://schemas.microsoft.com/office/drawing/2014/main" id="{1A02F7F5-E6E5-79E6-F931-D7601507468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l="2272" r="2272"/>
          <a:stretch/>
        </p:blipFill>
        <p:spPr/>
      </p:pic>
      <p:pic>
        <p:nvPicPr>
          <p:cNvPr id="36" name="Picture Placeholder 35" descr="A person taking a selfie&#10;&#10;Description automatically generated">
            <a:extLst>
              <a:ext uri="{FF2B5EF4-FFF2-40B4-BE49-F238E27FC236}">
                <a16:creationId xmlns:a16="http://schemas.microsoft.com/office/drawing/2014/main" id="{5216F8C5-EF66-B49D-00BB-83BE93D2EC2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6"/>
          <a:srcRect t="4171" r="1371" b="2800"/>
          <a:stretch/>
        </p:blipFill>
        <p:spPr>
          <a:xfrm>
            <a:off x="7965321" y="1514475"/>
            <a:ext cx="1714360" cy="1730020"/>
          </a:xfrm>
        </p:spPr>
      </p:pic>
      <p:pic>
        <p:nvPicPr>
          <p:cNvPr id="38" name="Picture Placeholder 37" descr="A person wearing glasses and a blue shirt&#10;&#10;Description automatically generated with medium confidence">
            <a:extLst>
              <a:ext uri="{FF2B5EF4-FFF2-40B4-BE49-F238E27FC236}">
                <a16:creationId xmlns:a16="http://schemas.microsoft.com/office/drawing/2014/main" id="{56849AE5-A5A3-9D09-B6B5-298669F4CF3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7"/>
          <a:srcRect t="4182" r="1648" b="2535"/>
          <a:stretch/>
        </p:blipFill>
        <p:spPr>
          <a:xfrm>
            <a:off x="9794120" y="1514475"/>
            <a:ext cx="1714360" cy="1730020"/>
          </a:xfrm>
        </p:spPr>
      </p:pic>
      <p:pic>
        <p:nvPicPr>
          <p:cNvPr id="40" name="Picture Placeholder 39" descr="A person with long hair and glasses&#10;&#10;Description automatically generated with medium confidence">
            <a:extLst>
              <a:ext uri="{FF2B5EF4-FFF2-40B4-BE49-F238E27FC236}">
                <a16:creationId xmlns:a16="http://schemas.microsoft.com/office/drawing/2014/main" id="{C87F2FC4-0150-7B96-C6F8-F0A9E431374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8"/>
          <a:srcRect l="459" r="459"/>
          <a:stretch/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F279461-457E-BDFC-6269-BE01D2900C9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E3AC62-F99E-DD38-6750-835ABEDBAB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Very Long Name and Title lorem ipsum dolor </a:t>
            </a:r>
            <a:r>
              <a:rPr lang="en-US" dirty="0" err="1"/>
              <a:t>amet</a:t>
            </a:r>
            <a:r>
              <a:rPr lang="en-US" dirty="0"/>
              <a:t> sit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D462EED-6482-42A2-D235-5E0F1E3411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55A5761-60D5-46C7-4D55-3C1AE8AD04A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71F4063-095B-6A6C-3BA8-C601CF4061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DC5BB58-B092-7DEC-C6EC-8C49EEB131F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42" name="Picture Placeholder 41" descr="A person taking a selfie&#10;&#10;Description automatically generated">
            <a:extLst>
              <a:ext uri="{FF2B5EF4-FFF2-40B4-BE49-F238E27FC236}">
                <a16:creationId xmlns:a16="http://schemas.microsoft.com/office/drawing/2014/main" id="{55F10B22-74BB-8552-E61C-1BFD8EC470A9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6"/>
          <a:srcRect t="4894" r="2070" b="2823"/>
          <a:stretch/>
        </p:blipFill>
        <p:spPr>
          <a:xfrm>
            <a:off x="2490953" y="3920791"/>
            <a:ext cx="1714360" cy="1730020"/>
          </a:xfrm>
        </p:spPr>
      </p:pic>
      <p:pic>
        <p:nvPicPr>
          <p:cNvPr id="44" name="Picture Placeholder 43" descr="A person wearing glasses and a blue shirt&#10;&#10;Description automatically generated with medium confidence">
            <a:extLst>
              <a:ext uri="{FF2B5EF4-FFF2-40B4-BE49-F238E27FC236}">
                <a16:creationId xmlns:a16="http://schemas.microsoft.com/office/drawing/2014/main" id="{CB66BCC1-6CFA-9369-4845-38B04D765DC3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7"/>
          <a:srcRect t="3821" r="1231" b="2587"/>
          <a:stretch/>
        </p:blipFill>
        <p:spPr>
          <a:xfrm>
            <a:off x="4319753" y="3920791"/>
            <a:ext cx="1714360" cy="1730020"/>
          </a:xfrm>
        </p:spPr>
      </p:pic>
      <p:pic>
        <p:nvPicPr>
          <p:cNvPr id="46" name="Picture Placeholder 45" descr="A person wearing glasses and a hat&#10;&#10;Description automatically generated with medium confidence">
            <a:extLst>
              <a:ext uri="{FF2B5EF4-FFF2-40B4-BE49-F238E27FC236}">
                <a16:creationId xmlns:a16="http://schemas.microsoft.com/office/drawing/2014/main" id="{F0D84ECD-4AA0-58E3-7521-E3ED7B863F85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/>
          <a:srcRect l="1090" r="1090"/>
          <a:stretch/>
        </p:blipFill>
        <p:spPr/>
      </p:pic>
      <p:pic>
        <p:nvPicPr>
          <p:cNvPr id="48" name="Picture Placeholder 47" descr="A person smiling for a picture&#10;&#10;Description automatically generated with low confidence">
            <a:extLst>
              <a:ext uri="{FF2B5EF4-FFF2-40B4-BE49-F238E27FC236}">
                <a16:creationId xmlns:a16="http://schemas.microsoft.com/office/drawing/2014/main" id="{DFF7F617-354D-91A2-EEA7-BC3636934D9E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2"/>
          <a:srcRect t="5073" b="5073"/>
          <a:stretch/>
        </p:blipFill>
        <p:spPr/>
      </p:pic>
      <p:pic>
        <p:nvPicPr>
          <p:cNvPr id="50" name="Picture Placeholder 49" descr="A picture containing person, human face, smile, text&#10;&#10;Description automatically generated">
            <a:extLst>
              <a:ext uri="{FF2B5EF4-FFF2-40B4-BE49-F238E27FC236}">
                <a16:creationId xmlns:a16="http://schemas.microsoft.com/office/drawing/2014/main" id="{7088ECE0-0EE5-D72B-303E-CB7CEADDDCF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9"/>
          <a:srcRect l="1090" r="1090"/>
          <a:stretch/>
        </p:blipFill>
        <p:spPr/>
      </p:pic>
    </p:spTree>
    <p:extLst>
      <p:ext uri="{BB962C8B-B14F-4D97-AF65-F5344CB8AC3E}">
        <p14:creationId xmlns:p14="http://schemas.microsoft.com/office/powerpoint/2010/main" val="1202524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A731-CE04-7767-F70B-7D5091EF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People Title Slide, 12 People Max</a:t>
            </a:r>
          </a:p>
        </p:txBody>
      </p:sp>
      <p:pic>
        <p:nvPicPr>
          <p:cNvPr id="28" name="Picture Placeholder 27" descr="A person smiling for a picture&#10;&#10;Description automatically generated with low confidence">
            <a:extLst>
              <a:ext uri="{FF2B5EF4-FFF2-40B4-BE49-F238E27FC236}">
                <a16:creationId xmlns:a16="http://schemas.microsoft.com/office/drawing/2014/main" id="{DD61F7F6-C36B-56BF-C605-AE027197BC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5115" b="5115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4D5E2-3172-68FD-C428-72950EC230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CDC6D-5D0A-34F2-6C94-4BF7A69EB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20B5BE-E734-6747-F262-D219EE8CF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BA00B3-AECE-A595-5E23-BB700C9DE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Longerfirstname</a:t>
            </a:r>
            <a:r>
              <a:rPr lang="en-US" dirty="0"/>
              <a:t> </a:t>
            </a:r>
            <a:r>
              <a:rPr lang="en-US" dirty="0" err="1"/>
              <a:t>Longerlastname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5390CF-C461-109A-BF82-C1E602579E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CC3DF6-9AED-FB82-9F60-96600107B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30" name="Picture Placeholder 29" descr="A person wearing glasses and a hat&#10;&#10;Description automatically generated with medium confidence">
            <a:extLst>
              <a:ext uri="{FF2B5EF4-FFF2-40B4-BE49-F238E27FC236}">
                <a16:creationId xmlns:a16="http://schemas.microsoft.com/office/drawing/2014/main" id="{516751C3-7F65-4643-629A-452ED7C572F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045" r="1045"/>
          <a:stretch/>
        </p:blipFill>
        <p:spPr/>
      </p:pic>
      <p:pic>
        <p:nvPicPr>
          <p:cNvPr id="32" name="Picture Placeholder 31" descr="A picture containing human face, smile, person, lip&#10;&#10;Description automatically generated">
            <a:extLst>
              <a:ext uri="{FF2B5EF4-FFF2-40B4-BE49-F238E27FC236}">
                <a16:creationId xmlns:a16="http://schemas.microsoft.com/office/drawing/2014/main" id="{F048FFE8-261F-6001-AB85-8A1C559DA6F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t="2089" b="2089"/>
          <a:stretch/>
        </p:blipFill>
        <p:spPr/>
      </p:pic>
      <p:pic>
        <p:nvPicPr>
          <p:cNvPr id="34" name="Picture Placeholder 33" descr="A person wearing glasses and a denim jacket&#10;&#10;Description automatically generated with medium confidence">
            <a:extLst>
              <a:ext uri="{FF2B5EF4-FFF2-40B4-BE49-F238E27FC236}">
                <a16:creationId xmlns:a16="http://schemas.microsoft.com/office/drawing/2014/main" id="{1A02F7F5-E6E5-79E6-F931-D7601507468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l="2272" r="2272"/>
          <a:stretch/>
        </p:blipFill>
        <p:spPr/>
      </p:pic>
      <p:pic>
        <p:nvPicPr>
          <p:cNvPr id="40" name="Picture Placeholder 39" descr="A person with long hair and glasses&#10;&#10;Description automatically generated with medium confidence">
            <a:extLst>
              <a:ext uri="{FF2B5EF4-FFF2-40B4-BE49-F238E27FC236}">
                <a16:creationId xmlns:a16="http://schemas.microsoft.com/office/drawing/2014/main" id="{C87F2FC4-0150-7B96-C6F8-F0A9E431374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/>
          <a:srcRect l="459" r="459"/>
          <a:stretch/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F279461-457E-BDFC-6269-BE01D2900C9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E3AC62-F99E-DD38-6750-835ABEDBAB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Very Long Name and Title lorem ipsum dolor </a:t>
            </a:r>
            <a:r>
              <a:rPr lang="en-US" dirty="0" err="1"/>
              <a:t>amet</a:t>
            </a:r>
            <a:r>
              <a:rPr lang="en-US" dirty="0"/>
              <a:t> sit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D462EED-6482-42A2-D235-5E0F1E3411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55A5761-60D5-46C7-4D55-3C1AE8AD04A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46" name="Picture Placeholder 45" descr="A person wearing glasses and a hat&#10;&#10;Description automatically generated with medium confidence">
            <a:extLst>
              <a:ext uri="{FF2B5EF4-FFF2-40B4-BE49-F238E27FC236}">
                <a16:creationId xmlns:a16="http://schemas.microsoft.com/office/drawing/2014/main" id="{F0D84ECD-4AA0-58E3-7521-E3ED7B863F85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/>
          <a:srcRect l="1090" r="1090"/>
          <a:stretch/>
        </p:blipFill>
        <p:spPr/>
      </p:pic>
      <p:pic>
        <p:nvPicPr>
          <p:cNvPr id="43" name="Picture Placeholder 35" descr="A person taking a selfie&#10;&#10;Description automatically generated">
            <a:extLst>
              <a:ext uri="{FF2B5EF4-FFF2-40B4-BE49-F238E27FC236}">
                <a16:creationId xmlns:a16="http://schemas.microsoft.com/office/drawing/2014/main" id="{EF013D43-82AB-73EA-FC42-681F47D0457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7"/>
          <a:srcRect t="4171" r="1371" b="2800"/>
          <a:stretch/>
        </p:blipFill>
        <p:spPr>
          <a:xfrm>
            <a:off x="7965321" y="1514475"/>
            <a:ext cx="1714360" cy="1730020"/>
          </a:xfrm>
        </p:spPr>
      </p:pic>
      <p:pic>
        <p:nvPicPr>
          <p:cNvPr id="45" name="Picture Placeholder 37" descr="A person wearing glasses and a blue shirt&#10;&#10;Description automatically generated with medium confidence">
            <a:extLst>
              <a:ext uri="{FF2B5EF4-FFF2-40B4-BE49-F238E27FC236}">
                <a16:creationId xmlns:a16="http://schemas.microsoft.com/office/drawing/2014/main" id="{8CCB2F47-DC1B-B446-4B50-01370EAF3D5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8"/>
          <a:srcRect t="4182" r="1648" b="2535"/>
          <a:stretch/>
        </p:blipFill>
        <p:spPr>
          <a:xfrm>
            <a:off x="9794120" y="1514475"/>
            <a:ext cx="1714360" cy="1730020"/>
          </a:xfrm>
        </p:spPr>
      </p:pic>
      <p:pic>
        <p:nvPicPr>
          <p:cNvPr id="47" name="Picture Placeholder 41" descr="A person taking a selfie&#10;&#10;Description automatically generated">
            <a:extLst>
              <a:ext uri="{FF2B5EF4-FFF2-40B4-BE49-F238E27FC236}">
                <a16:creationId xmlns:a16="http://schemas.microsoft.com/office/drawing/2014/main" id="{209150B3-C54F-4E29-5909-6CDA70600EE2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/>
          <a:srcRect t="4894" r="2070" b="2823"/>
          <a:stretch/>
        </p:blipFill>
        <p:spPr>
          <a:xfrm>
            <a:off x="2490953" y="3920791"/>
            <a:ext cx="1714360" cy="1730020"/>
          </a:xfrm>
        </p:spPr>
      </p:pic>
      <p:pic>
        <p:nvPicPr>
          <p:cNvPr id="49" name="Picture Placeholder 43" descr="A person wearing glasses and a blue shirt&#10;&#10;Description automatically generated with medium confidence">
            <a:extLst>
              <a:ext uri="{FF2B5EF4-FFF2-40B4-BE49-F238E27FC236}">
                <a16:creationId xmlns:a16="http://schemas.microsoft.com/office/drawing/2014/main" id="{5AC58E10-239E-0C40-A82B-CE3537D5D37F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8"/>
          <a:srcRect t="3821" r="1231" b="2587"/>
          <a:stretch/>
        </p:blipFill>
        <p:spPr>
          <a:xfrm>
            <a:off x="4319753" y="3920791"/>
            <a:ext cx="1714360" cy="1730020"/>
          </a:xfrm>
        </p:spPr>
      </p:pic>
    </p:spTree>
    <p:extLst>
      <p:ext uri="{BB962C8B-B14F-4D97-AF65-F5344CB8AC3E}">
        <p14:creationId xmlns:p14="http://schemas.microsoft.com/office/powerpoint/2010/main" val="1093305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919CC26-B8F1-2238-CE36-CC6316C99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  <a:p>
            <a:r>
              <a:rPr lang="en-US" dirty="0">
                <a:hlinkClick r:id="rId2"/>
              </a:rPr>
              <a:t>Email@email.com</a:t>
            </a:r>
            <a:r>
              <a:rPr lang="en-US" dirty="0"/>
              <a:t> | Phone number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6F0F02-EF04-E7DD-5CE9-949ACF2F4E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197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A3380-461B-6171-7445-1FB04334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Example Slide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1A0BC4-45FB-7600-79F3-C1546A0D6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52" y="2578100"/>
            <a:ext cx="3154474" cy="3598864"/>
          </a:xfrm>
        </p:spPr>
        <p:txBody>
          <a:bodyPr>
            <a:noAutofit/>
          </a:bodyPr>
          <a:lstStyle/>
          <a:p>
            <a:pPr>
              <a:lnSpc>
                <a:spcPts val="214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Click on the bar chart, then navigate to “Chart Design”</a:t>
            </a:r>
          </a:p>
          <a:p>
            <a:pPr>
              <a:lnSpc>
                <a:spcPts val="214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Click the “Change Chart Type” dropdown and click “Save as Template” from the dropdown</a:t>
            </a:r>
          </a:p>
          <a:p>
            <a:pPr>
              <a:lnSpc>
                <a:spcPts val="214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Name and save your template </a:t>
            </a:r>
          </a:p>
          <a:p>
            <a:pPr>
              <a:lnSpc>
                <a:spcPts val="214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To use this template in the future, with a new chart selected, go back to “Change Chart Type…” &gt; “Templates” and select the name of the Template you saved.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610DF-2E8A-594C-D7C4-31D0AB1FE1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988" y="1730444"/>
            <a:ext cx="3154474" cy="847655"/>
          </a:xfrm>
        </p:spPr>
        <p:txBody>
          <a:bodyPr>
            <a:normAutofit/>
          </a:bodyPr>
          <a:lstStyle/>
          <a:p>
            <a:r>
              <a:rPr lang="en-US" dirty="0"/>
              <a:t>How to Save the Chart Style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696D3D3-44D0-D980-E953-AF6C32C4D74D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927950997"/>
              </p:ext>
            </p:extLst>
          </p:nvPr>
        </p:nvGraphicFramePr>
        <p:xfrm>
          <a:off x="4532313" y="1730444"/>
          <a:ext cx="6996914" cy="444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87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E9AB-4288-0ED0-8D7E-07F2C7E1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B83BB-02C8-9BE9-6D65-7B237DF75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AF746-804D-FC37-4C22-E2E2FFD212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2F094-5265-57C7-89DA-444D6C9DFD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Note about this agenda item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2CF79E-7661-DCE9-806A-1C6E5AAEE5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249A1E-5598-59DE-E0EE-A77774396D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F28C51-79D8-9FB7-17E0-829BDC1F5F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Note about this agenda item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8C5EB-A205-C5F3-6329-E203D586D0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E99A4C-6BAF-056F-05E1-132099CB56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5D6C86-1ECC-3172-6F2B-7658D7F7AB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Note about this agenda item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C27C30-D366-0749-7ED7-EDA93C4B30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9F0FDA-F4C8-ABB9-54E5-38F4AC9242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8A7B09A-2820-24F8-20E7-3E07818EA7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Note about this agenda item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9D795E3-CA47-F7A3-BCBC-4854D7F5E2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77B93B-EAE5-BC2F-BBF5-DA8A14CA4D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6C33C3-0318-22DE-A1AA-E1A78B42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Note about this agenda item</a:t>
            </a:r>
          </a:p>
        </p:txBody>
      </p:sp>
    </p:spTree>
    <p:extLst>
      <p:ext uri="{BB962C8B-B14F-4D97-AF65-F5344CB8AC3E}">
        <p14:creationId xmlns:p14="http://schemas.microsoft.com/office/powerpoint/2010/main" val="303332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E9AB-4288-0ED0-8D7E-07F2C7E1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B83BB-02C8-9BE9-6D65-7B237DF75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AF746-804D-FC37-4C22-E2E2FFD212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2F094-5265-57C7-89DA-444D6C9DFD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Note about this agenda item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2CF79E-7661-DCE9-806A-1C6E5AAEE5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249A1E-5598-59DE-E0EE-A77774396D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F28C51-79D8-9FB7-17E0-829BDC1F5F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Note about this agenda item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8C5EB-A205-C5F3-6329-E203D586D0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E99A4C-6BAF-056F-05E1-132099CB56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5D6C86-1ECC-3172-6F2B-7658D7F7AB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Note about this agenda item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C27C30-D366-0749-7ED7-EDA93C4B30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9F0FDA-F4C8-ABB9-54E5-38F4AC9242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8A7B09A-2820-24F8-20E7-3E07818EA7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Note about this agenda item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9D795E3-CA47-F7A3-BCBC-4854D7F5E2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77B93B-EAE5-BC2F-BBF5-DA8A14CA4D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6C33C3-0318-22DE-A1AA-E1A78B42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Note about this agenda item</a:t>
            </a:r>
          </a:p>
        </p:txBody>
      </p:sp>
    </p:spTree>
    <p:extLst>
      <p:ext uri="{BB962C8B-B14F-4D97-AF65-F5344CB8AC3E}">
        <p14:creationId xmlns:p14="http://schemas.microsoft.com/office/powerpoint/2010/main" val="271444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59E7-1091-AF5C-54F4-F2721A18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Column Content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22A4-2E04-B44B-1110-3B61F14ED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Text Lorem ipsum dolor sit </a:t>
            </a:r>
            <a:r>
              <a:rPr lang="en-US" dirty="0" err="1"/>
              <a:t>amet</a:t>
            </a:r>
            <a:r>
              <a:rPr lang="en-US" dirty="0"/>
              <a:t> magna sit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Body Text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  <a:p>
            <a:r>
              <a:rPr lang="en-US" dirty="0"/>
              <a:t>Body Text Lorem ipsum dolor sit </a:t>
            </a:r>
            <a:r>
              <a:rPr lang="en-US" dirty="0" err="1"/>
              <a:t>amet</a:t>
            </a:r>
            <a:r>
              <a:rPr lang="en-US" dirty="0"/>
              <a:t> magna sit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Body Text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  <a:p>
            <a:r>
              <a:rPr lang="en-US" dirty="0"/>
              <a:t>Body Text Lorem ipsum dolor sit </a:t>
            </a:r>
            <a:r>
              <a:rPr lang="en-US" dirty="0" err="1"/>
              <a:t>amet</a:t>
            </a:r>
            <a:r>
              <a:rPr lang="en-US" dirty="0"/>
              <a:t> magna sit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Body Text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1F0E7-9036-F969-7E92-FD22161219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Placeholder</a:t>
            </a:r>
          </a:p>
        </p:txBody>
      </p:sp>
    </p:spTree>
    <p:extLst>
      <p:ext uri="{BB962C8B-B14F-4D97-AF65-F5344CB8AC3E}">
        <p14:creationId xmlns:p14="http://schemas.microsoft.com/office/powerpoint/2010/main" val="234924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83B9-7F31-9CB7-FEAB-AB6B98454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Content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B6FD7-1471-0B70-BEF5-3C2E8FEF5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Body Text Lorem ipsum dolor sit </a:t>
            </a:r>
            <a:r>
              <a:rPr lang="en-US" dirty="0" err="1"/>
              <a:t>amet</a:t>
            </a:r>
            <a:r>
              <a:rPr lang="en-US" dirty="0"/>
              <a:t> magna sit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Body Text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11275-EF20-BD08-FC13-7DBCD444F4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Placeholder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95F764-4ED1-7DAC-1776-D8B995FA0BB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Body Text Lorem ipsum dolor sit </a:t>
            </a:r>
            <a:r>
              <a:rPr lang="en-US" dirty="0" err="1"/>
              <a:t>amet</a:t>
            </a:r>
            <a:r>
              <a:rPr lang="en-US" dirty="0"/>
              <a:t> magna sit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Body Text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915FC1-2B83-385A-E7A3-4D0B4DB484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8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B941-B974-07C5-34E7-BB422CFF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Column Content Slide Title, Title that goes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8398B-5BAA-5BD0-3882-D37CB7459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52" y="2563650"/>
            <a:ext cx="3154474" cy="36133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Body Text Lorem ipsum dolor sit </a:t>
            </a:r>
            <a:r>
              <a:rPr lang="en-US" dirty="0" err="1"/>
              <a:t>amet</a:t>
            </a:r>
            <a:r>
              <a:rPr lang="en-US" dirty="0"/>
              <a:t> magna sit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Body Text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5D1F1-C4D8-179C-FAF3-27E5A76DC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988" y="2089261"/>
            <a:ext cx="3154474" cy="469417"/>
          </a:xfrm>
        </p:spPr>
        <p:txBody>
          <a:bodyPr/>
          <a:lstStyle/>
          <a:p>
            <a:r>
              <a:rPr lang="en-US" dirty="0"/>
              <a:t>Subtitle Placeholder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74F745-232A-265F-4011-78A640D270B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31787" y="2563650"/>
            <a:ext cx="3154474" cy="36133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Body Text Lorem ipsum dolor sit </a:t>
            </a:r>
            <a:r>
              <a:rPr lang="en-US" dirty="0" err="1"/>
              <a:t>amet</a:t>
            </a:r>
            <a:r>
              <a:rPr lang="en-US" dirty="0"/>
              <a:t> magna sit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Body Text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8CFAD5-2FA8-BC15-8607-3ADB056637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1623" y="2089261"/>
            <a:ext cx="3154474" cy="469417"/>
          </a:xfrm>
        </p:spPr>
        <p:txBody>
          <a:bodyPr/>
          <a:lstStyle/>
          <a:p>
            <a:r>
              <a:rPr lang="en-US" dirty="0"/>
              <a:t>Subtitle Placeholder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D7CD45-C0EF-2E02-CE65-3DDC112182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74917" y="2563650"/>
            <a:ext cx="3154474" cy="36133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Body Text Lorem ipsum dolor sit </a:t>
            </a:r>
            <a:r>
              <a:rPr lang="en-US" dirty="0" err="1"/>
              <a:t>amet</a:t>
            </a:r>
            <a:r>
              <a:rPr lang="en-US" dirty="0"/>
              <a:t> magna sit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Body Text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745F46-F850-0A08-441F-12AE7142D1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4753" y="2089261"/>
            <a:ext cx="3154474" cy="469417"/>
          </a:xfrm>
        </p:spPr>
        <p:txBody>
          <a:bodyPr/>
          <a:lstStyle/>
          <a:p>
            <a:r>
              <a:rPr lang="en-US" dirty="0"/>
              <a:t>Subtitle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0955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5E75-A599-A3A8-43D3-D60E6C26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and Image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D3BCE-863C-EB1E-B505-311B41985F9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Body Text Lorem ipsum dolor sit </a:t>
            </a:r>
            <a:r>
              <a:rPr lang="en-US" dirty="0" err="1"/>
              <a:t>amet</a:t>
            </a:r>
            <a:r>
              <a:rPr lang="en-US" dirty="0"/>
              <a:t> magna sit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Body Text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EB4F5-721E-C25E-8792-B30750115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Placeholder</a:t>
            </a:r>
          </a:p>
        </p:txBody>
      </p:sp>
      <p:pic>
        <p:nvPicPr>
          <p:cNvPr id="7" name="Picture Placeholder 6" descr="A group of people in a room with large screens&#10;&#10;Description automatically generated with low confidence">
            <a:extLst>
              <a:ext uri="{FF2B5EF4-FFF2-40B4-BE49-F238E27FC236}">
                <a16:creationId xmlns:a16="http://schemas.microsoft.com/office/drawing/2014/main" id="{AFCF558E-7B34-335B-E257-044FC48F70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937" r="16474"/>
          <a:stretch/>
        </p:blipFill>
        <p:spPr>
          <a:xfrm>
            <a:off x="0" y="0"/>
            <a:ext cx="6911975" cy="6858000"/>
          </a:xfrm>
        </p:spPr>
      </p:pic>
    </p:spTree>
    <p:extLst>
      <p:ext uri="{BB962C8B-B14F-4D97-AF65-F5344CB8AC3E}">
        <p14:creationId xmlns:p14="http://schemas.microsoft.com/office/powerpoint/2010/main" val="164500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mpner">
      <a:dk1>
        <a:srgbClr val="14154C"/>
      </a:dk1>
      <a:lt1>
        <a:srgbClr val="FFFFFF"/>
      </a:lt1>
      <a:dk2>
        <a:srgbClr val="4C000F"/>
      </a:dk2>
      <a:lt2>
        <a:srgbClr val="E3E3F5"/>
      </a:lt2>
      <a:accent1>
        <a:srgbClr val="14154C"/>
      </a:accent1>
      <a:accent2>
        <a:srgbClr val="4C54FF"/>
      </a:accent2>
      <a:accent3>
        <a:srgbClr val="A51C30"/>
      </a:accent3>
      <a:accent4>
        <a:srgbClr val="4C000F"/>
      </a:accent4>
      <a:accent5>
        <a:srgbClr val="FB264C"/>
      </a:accent5>
      <a:accent6>
        <a:srgbClr val="980099"/>
      </a:accent6>
      <a:hlink>
        <a:srgbClr val="4C54FF"/>
      </a:hlink>
      <a:folHlink>
        <a:srgbClr val="9800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929</Words>
  <Application>Microsoft Macintosh PowerPoint</Application>
  <PresentationFormat>Widescreen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Avenir Black</vt:lpstr>
      <vt:lpstr>Arial</vt:lpstr>
      <vt:lpstr>Avenir Book</vt:lpstr>
      <vt:lpstr>Office Theme</vt:lpstr>
      <vt:lpstr>Presentation Title Lorem Ipsum Dolor Amet Sit</vt:lpstr>
      <vt:lpstr>How to Save Theme Colors in PPT</vt:lpstr>
      <vt:lpstr>Chart Example Slide</vt:lpstr>
      <vt:lpstr>Agenda</vt:lpstr>
      <vt:lpstr>Agenda</vt:lpstr>
      <vt:lpstr>Single Column Content Slide Title</vt:lpstr>
      <vt:lpstr>Two Column Content Slide Title</vt:lpstr>
      <vt:lpstr>Three Column Content Slide Title, Title that goes to two lines</vt:lpstr>
      <vt:lpstr>Text and Image Slide</vt:lpstr>
      <vt:lpstr>PowerPoint Presentation</vt:lpstr>
      <vt:lpstr>Divider Slide Placeholder Title Lorem ipsum dolor sit amet consectetuer </vt:lpstr>
      <vt:lpstr>Divider Slide Placeholder Title Lorem ipsum dolor sit amet consectetuer </vt:lpstr>
      <vt:lpstr>Divider Slide Placeholder Title Lorem ipsum dolor sit amet consectetuer</vt:lpstr>
      <vt:lpstr>Quote Text Lorem ipsum dolor sit amet, consectetuer adipiscing elit, sed diam nonummy nibh euismod tincidunt ut laoreet dolore magna aliquam erat volutpat.</vt:lpstr>
      <vt:lpstr>Statement Text Lorem ipsum dolor sit amet, consectetuer adipiscing elit, sed diam nonummy nibh euismod tincidunt ut laoreet dolore magna aliquam erat volutpat.</vt:lpstr>
      <vt:lpstr>Quote Text Lorem ipsum dolor sit amet, consectetuer adipiscing elit, sed diam nonummy nibh euismod tincidunt ut laoreet dolore magna aliquam erat volutpat. </vt:lpstr>
      <vt:lpstr>Statement Text Lorem ipsum dolor sit amet, consectetuer adipiscing elit, sed diam nonummy nibh euismod tincidunt ut laoreet dolore magna aliquam erat volutpat.</vt:lpstr>
      <vt:lpstr>People Tile Slide Title, 8 People Max</vt:lpstr>
      <vt:lpstr>People Tile Slide Title, 8 People Max</vt:lpstr>
      <vt:lpstr>People Title Slide, 12 People Max</vt:lpstr>
      <vt:lpstr>People Title Slide, 12 People Max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Opus 4</dc:creator>
  <cp:lastModifiedBy>Opus 4</cp:lastModifiedBy>
  <cp:revision>114</cp:revision>
  <dcterms:created xsi:type="dcterms:W3CDTF">2023-06-28T14:15:05Z</dcterms:created>
  <dcterms:modified xsi:type="dcterms:W3CDTF">2023-06-29T17:43:32Z</dcterms:modified>
</cp:coreProperties>
</file>